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</p:sldMasterIdLst>
  <p:sldIdLst>
    <p:sldId id="275" r:id="rId8"/>
    <p:sldId id="257" r:id="rId9"/>
    <p:sldId id="259" r:id="rId10"/>
    <p:sldId id="270" r:id="rId11"/>
    <p:sldId id="277" r:id="rId12"/>
    <p:sldId id="286" r:id="rId13"/>
    <p:sldId id="279" r:id="rId14"/>
    <p:sldId id="284" r:id="rId15"/>
    <p:sldId id="264" r:id="rId16"/>
    <p:sldId id="265" r:id="rId17"/>
    <p:sldId id="282" r:id="rId18"/>
    <p:sldId id="266" r:id="rId19"/>
    <p:sldId id="267" r:id="rId20"/>
    <p:sldId id="285" r:id="rId21"/>
    <p:sldId id="291" r:id="rId22"/>
    <p:sldId id="283" r:id="rId23"/>
    <p:sldId id="287" r:id="rId24"/>
    <p:sldId id="288" r:id="rId25"/>
    <p:sldId id="292" r:id="rId26"/>
    <p:sldId id="293" r:id="rId27"/>
    <p:sldId id="28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078"/>
    <a:srgbClr val="D19504"/>
    <a:srgbClr val="C9C9C1"/>
    <a:srgbClr val="EDCAB8"/>
    <a:srgbClr val="CECCC4"/>
    <a:srgbClr val="E8CFBE"/>
    <a:srgbClr val="B8DCE0"/>
    <a:srgbClr val="D3DDD2"/>
    <a:srgbClr val="FBF3BF"/>
    <a:srgbClr val="FCEC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9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-906" y="-102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01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989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887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701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619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767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14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089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979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97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7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459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64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23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73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30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343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937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186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62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843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4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0320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20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3090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17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951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7033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170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7125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2588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914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581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5441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159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58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2063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821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5955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0967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7709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7610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3906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5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045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658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9017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5541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5017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7554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004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0711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020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761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3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53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26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745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290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768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567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435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200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753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316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80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79727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7591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0199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5011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47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2525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6658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252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71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794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85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9F658-EE43-43C1-A135-844E0E360107}" type="datetimeFigureOut">
              <a:rPr lang="zh-CN" altLang="en-US" smtClean="0"/>
              <a:t>2016/6/30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F5243-D334-4147-8C7B-18561A5036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1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1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5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71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4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5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9F658-EE43-43C1-A135-844E0E36010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F5243-D334-4147-8C7B-18561A5036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66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22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gif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5.gif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dministrator\Desktop\漫画\MomentCam_2016063008545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25" y="1781856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漫画\MomentCam_2016063008584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31" y="1735138"/>
            <a:ext cx="3810000" cy="367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漫画\MomentCam_201606300904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890" y="128882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漫画\漫画MomentCam_20160630091946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888" y="2202317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08931" y="5733142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2">
                    <a:lumMod val="50000"/>
                  </a:schemeClr>
                </a:solidFill>
              </a:rPr>
              <a:t>小姨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91290" y="5672013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姑姑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63845" y="5413829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爸爸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89331" y="1550472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>
                    <a:lumMod val="50000"/>
                  </a:schemeClr>
                </a:solidFill>
              </a:rPr>
              <a:t>妈妈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0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18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形标注 1"/>
          <p:cNvSpPr/>
          <p:nvPr/>
        </p:nvSpPr>
        <p:spPr>
          <a:xfrm rot="1782192">
            <a:off x="8404216" y="1189375"/>
            <a:ext cx="3773679" cy="2133600"/>
          </a:xfrm>
          <a:prstGeom prst="wedgeEllipse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>从六月初开始准备</a:t>
            </a:r>
            <a:r>
              <a:rPr lang="en-US" altLang="zh-CN" sz="2400" b="1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>IT</a:t>
            </a:r>
            <a:r>
              <a:rPr lang="zh-CN" altLang="en-US" sz="2400" b="1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>宝宝，全家抱着即期待又忐忑的心情迎接这一个月的到来！</a:t>
            </a:r>
            <a:endParaRPr lang="zh-CN" altLang="en-US" sz="2400" b="1" dirty="0"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5127">
            <a:off x="987116" y="2115355"/>
            <a:ext cx="7478010" cy="400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云形标注 2"/>
          <p:cNvSpPr/>
          <p:nvPr/>
        </p:nvSpPr>
        <p:spPr>
          <a:xfrm>
            <a:off x="3136129" y="592931"/>
            <a:ext cx="2547257" cy="1296974"/>
          </a:xfrm>
          <a:prstGeom prst="cloud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我是</a:t>
            </a:r>
            <a:r>
              <a:rPr lang="en-US" altLang="zh-CN" sz="32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IT</a:t>
            </a:r>
            <a:r>
              <a:rPr lang="zh-CN" altLang="en-US" sz="32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宝宝</a:t>
            </a:r>
            <a:endParaRPr lang="zh-CN" altLang="en-US" sz="32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1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2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09"/>
          <p:cNvSpPr>
            <a:spLocks noEditPoints="1"/>
          </p:cNvSpPr>
          <p:nvPr/>
        </p:nvSpPr>
        <p:spPr bwMode="auto">
          <a:xfrm>
            <a:off x="3609786" y="361835"/>
            <a:ext cx="582619" cy="591793"/>
          </a:xfrm>
          <a:custGeom>
            <a:avLst/>
            <a:gdLst>
              <a:gd name="T0" fmla="*/ 221 w 255"/>
              <a:gd name="T1" fmla="*/ 215 h 257"/>
              <a:gd name="T2" fmla="*/ 218 w 255"/>
              <a:gd name="T3" fmla="*/ 226 h 257"/>
              <a:gd name="T4" fmla="*/ 205 w 255"/>
              <a:gd name="T5" fmla="*/ 237 h 257"/>
              <a:gd name="T6" fmla="*/ 190 w 255"/>
              <a:gd name="T7" fmla="*/ 241 h 257"/>
              <a:gd name="T8" fmla="*/ 174 w 255"/>
              <a:gd name="T9" fmla="*/ 143 h 257"/>
              <a:gd name="T10" fmla="*/ 165 w 255"/>
              <a:gd name="T11" fmla="*/ 128 h 257"/>
              <a:gd name="T12" fmla="*/ 101 w 255"/>
              <a:gd name="T13" fmla="*/ 127 h 257"/>
              <a:gd name="T14" fmla="*/ 87 w 255"/>
              <a:gd name="T15" fmla="*/ 137 h 257"/>
              <a:gd name="T16" fmla="*/ 70 w 255"/>
              <a:gd name="T17" fmla="*/ 241 h 257"/>
              <a:gd name="T18" fmla="*/ 58 w 255"/>
              <a:gd name="T19" fmla="*/ 240 h 257"/>
              <a:gd name="T20" fmla="*/ 45 w 255"/>
              <a:gd name="T21" fmla="*/ 231 h 257"/>
              <a:gd name="T22" fmla="*/ 39 w 255"/>
              <a:gd name="T23" fmla="*/ 215 h 257"/>
              <a:gd name="T24" fmla="*/ 39 w 255"/>
              <a:gd name="T25" fmla="*/ 122 h 257"/>
              <a:gd name="T26" fmla="*/ 28 w 255"/>
              <a:gd name="T27" fmla="*/ 127 h 257"/>
              <a:gd name="T28" fmla="*/ 23 w 255"/>
              <a:gd name="T29" fmla="*/ 148 h 257"/>
              <a:gd name="T30" fmla="*/ 23 w 255"/>
              <a:gd name="T31" fmla="*/ 236 h 257"/>
              <a:gd name="T32" fmla="*/ 31 w 255"/>
              <a:gd name="T33" fmla="*/ 249 h 257"/>
              <a:gd name="T34" fmla="*/ 44 w 255"/>
              <a:gd name="T35" fmla="*/ 257 h 257"/>
              <a:gd name="T36" fmla="*/ 158 w 255"/>
              <a:gd name="T37" fmla="*/ 257 h 257"/>
              <a:gd name="T38" fmla="*/ 216 w 255"/>
              <a:gd name="T39" fmla="*/ 257 h 257"/>
              <a:gd name="T40" fmla="*/ 229 w 255"/>
              <a:gd name="T41" fmla="*/ 249 h 257"/>
              <a:gd name="T42" fmla="*/ 235 w 255"/>
              <a:gd name="T43" fmla="*/ 236 h 257"/>
              <a:gd name="T44" fmla="*/ 236 w 255"/>
              <a:gd name="T45" fmla="*/ 148 h 257"/>
              <a:gd name="T46" fmla="*/ 230 w 255"/>
              <a:gd name="T47" fmla="*/ 127 h 257"/>
              <a:gd name="T48" fmla="*/ 220 w 255"/>
              <a:gd name="T49" fmla="*/ 122 h 257"/>
              <a:gd name="T50" fmla="*/ 122 w 255"/>
              <a:gd name="T51" fmla="*/ 168 h 257"/>
              <a:gd name="T52" fmla="*/ 129 w 255"/>
              <a:gd name="T53" fmla="*/ 158 h 257"/>
              <a:gd name="T54" fmla="*/ 138 w 255"/>
              <a:gd name="T55" fmla="*/ 158 h 257"/>
              <a:gd name="T56" fmla="*/ 144 w 255"/>
              <a:gd name="T57" fmla="*/ 168 h 257"/>
              <a:gd name="T58" fmla="*/ 140 w 255"/>
              <a:gd name="T59" fmla="*/ 176 h 257"/>
              <a:gd name="T60" fmla="*/ 132 w 255"/>
              <a:gd name="T61" fmla="*/ 179 h 257"/>
              <a:gd name="T62" fmla="*/ 123 w 255"/>
              <a:gd name="T63" fmla="*/ 172 h 257"/>
              <a:gd name="T64" fmla="*/ 158 w 255"/>
              <a:gd name="T65" fmla="*/ 205 h 257"/>
              <a:gd name="T66" fmla="*/ 158 w 255"/>
              <a:gd name="T67" fmla="*/ 194 h 257"/>
              <a:gd name="T68" fmla="*/ 233 w 255"/>
              <a:gd name="T69" fmla="*/ 81 h 257"/>
              <a:gd name="T70" fmla="*/ 2 w 255"/>
              <a:gd name="T71" fmla="*/ 96 h 257"/>
              <a:gd name="T72" fmla="*/ 0 w 255"/>
              <a:gd name="T73" fmla="*/ 107 h 257"/>
              <a:gd name="T74" fmla="*/ 5 w 255"/>
              <a:gd name="T75" fmla="*/ 115 h 257"/>
              <a:gd name="T76" fmla="*/ 18 w 255"/>
              <a:gd name="T77" fmla="*/ 115 h 257"/>
              <a:gd name="T78" fmla="*/ 34 w 255"/>
              <a:gd name="T79" fmla="*/ 107 h 257"/>
              <a:gd name="T80" fmla="*/ 39 w 255"/>
              <a:gd name="T81" fmla="*/ 115 h 257"/>
              <a:gd name="T82" fmla="*/ 53 w 255"/>
              <a:gd name="T83" fmla="*/ 115 h 257"/>
              <a:gd name="T84" fmla="*/ 69 w 255"/>
              <a:gd name="T85" fmla="*/ 107 h 257"/>
              <a:gd name="T86" fmla="*/ 74 w 255"/>
              <a:gd name="T87" fmla="*/ 115 h 257"/>
              <a:gd name="T88" fmla="*/ 87 w 255"/>
              <a:gd name="T89" fmla="*/ 115 h 257"/>
              <a:gd name="T90" fmla="*/ 103 w 255"/>
              <a:gd name="T91" fmla="*/ 107 h 257"/>
              <a:gd name="T92" fmla="*/ 108 w 255"/>
              <a:gd name="T93" fmla="*/ 115 h 257"/>
              <a:gd name="T94" fmla="*/ 122 w 255"/>
              <a:gd name="T95" fmla="*/ 115 h 257"/>
              <a:gd name="T96" fmla="*/ 132 w 255"/>
              <a:gd name="T97" fmla="*/ 115 h 257"/>
              <a:gd name="T98" fmla="*/ 147 w 255"/>
              <a:gd name="T99" fmla="*/ 115 h 257"/>
              <a:gd name="T100" fmla="*/ 152 w 255"/>
              <a:gd name="T101" fmla="*/ 107 h 257"/>
              <a:gd name="T102" fmla="*/ 168 w 255"/>
              <a:gd name="T103" fmla="*/ 115 h 257"/>
              <a:gd name="T104" fmla="*/ 181 w 255"/>
              <a:gd name="T105" fmla="*/ 115 h 257"/>
              <a:gd name="T106" fmla="*/ 186 w 255"/>
              <a:gd name="T107" fmla="*/ 107 h 257"/>
              <a:gd name="T108" fmla="*/ 201 w 255"/>
              <a:gd name="T109" fmla="*/ 115 h 257"/>
              <a:gd name="T110" fmla="*/ 216 w 255"/>
              <a:gd name="T111" fmla="*/ 115 h 257"/>
              <a:gd name="T112" fmla="*/ 221 w 255"/>
              <a:gd name="T113" fmla="*/ 107 h 257"/>
              <a:gd name="T114" fmla="*/ 236 w 255"/>
              <a:gd name="T115" fmla="*/ 115 h 257"/>
              <a:gd name="T116" fmla="*/ 249 w 255"/>
              <a:gd name="T117" fmla="*/ 115 h 257"/>
              <a:gd name="T118" fmla="*/ 255 w 255"/>
              <a:gd name="T119" fmla="*/ 107 h 257"/>
              <a:gd name="T120" fmla="*/ 249 w 255"/>
              <a:gd name="T121" fmla="*/ 94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5" h="257">
                <a:moveTo>
                  <a:pt x="220" y="122"/>
                </a:moveTo>
                <a:lnTo>
                  <a:pt x="220" y="122"/>
                </a:lnTo>
                <a:lnTo>
                  <a:pt x="221" y="215"/>
                </a:lnTo>
                <a:lnTo>
                  <a:pt x="221" y="215"/>
                </a:lnTo>
                <a:lnTo>
                  <a:pt x="220" y="220"/>
                </a:lnTo>
                <a:lnTo>
                  <a:pt x="218" y="226"/>
                </a:lnTo>
                <a:lnTo>
                  <a:pt x="214" y="231"/>
                </a:lnTo>
                <a:lnTo>
                  <a:pt x="210" y="233"/>
                </a:lnTo>
                <a:lnTo>
                  <a:pt x="205" y="237"/>
                </a:lnTo>
                <a:lnTo>
                  <a:pt x="200" y="240"/>
                </a:lnTo>
                <a:lnTo>
                  <a:pt x="195" y="241"/>
                </a:lnTo>
                <a:lnTo>
                  <a:pt x="190" y="241"/>
                </a:lnTo>
                <a:lnTo>
                  <a:pt x="174" y="241"/>
                </a:lnTo>
                <a:lnTo>
                  <a:pt x="174" y="143"/>
                </a:lnTo>
                <a:lnTo>
                  <a:pt x="174" y="143"/>
                </a:lnTo>
                <a:lnTo>
                  <a:pt x="173" y="137"/>
                </a:lnTo>
                <a:lnTo>
                  <a:pt x="169" y="132"/>
                </a:lnTo>
                <a:lnTo>
                  <a:pt x="165" y="128"/>
                </a:lnTo>
                <a:lnTo>
                  <a:pt x="158" y="127"/>
                </a:lnTo>
                <a:lnTo>
                  <a:pt x="101" y="127"/>
                </a:lnTo>
                <a:lnTo>
                  <a:pt x="101" y="127"/>
                </a:lnTo>
                <a:lnTo>
                  <a:pt x="95" y="128"/>
                </a:lnTo>
                <a:lnTo>
                  <a:pt x="90" y="132"/>
                </a:lnTo>
                <a:lnTo>
                  <a:pt x="87" y="137"/>
                </a:lnTo>
                <a:lnTo>
                  <a:pt x="86" y="143"/>
                </a:lnTo>
                <a:lnTo>
                  <a:pt x="86" y="241"/>
                </a:lnTo>
                <a:lnTo>
                  <a:pt x="70" y="241"/>
                </a:lnTo>
                <a:lnTo>
                  <a:pt x="70" y="241"/>
                </a:lnTo>
                <a:lnTo>
                  <a:pt x="65" y="241"/>
                </a:lnTo>
                <a:lnTo>
                  <a:pt x="58" y="240"/>
                </a:lnTo>
                <a:lnTo>
                  <a:pt x="53" y="237"/>
                </a:lnTo>
                <a:lnTo>
                  <a:pt x="49" y="233"/>
                </a:lnTo>
                <a:lnTo>
                  <a:pt x="45" y="231"/>
                </a:lnTo>
                <a:lnTo>
                  <a:pt x="41" y="226"/>
                </a:lnTo>
                <a:lnTo>
                  <a:pt x="39" y="220"/>
                </a:lnTo>
                <a:lnTo>
                  <a:pt x="39" y="215"/>
                </a:lnTo>
                <a:lnTo>
                  <a:pt x="39" y="215"/>
                </a:lnTo>
                <a:lnTo>
                  <a:pt x="39" y="122"/>
                </a:lnTo>
                <a:lnTo>
                  <a:pt x="39" y="122"/>
                </a:lnTo>
                <a:lnTo>
                  <a:pt x="35" y="123"/>
                </a:lnTo>
                <a:lnTo>
                  <a:pt x="31" y="124"/>
                </a:lnTo>
                <a:lnTo>
                  <a:pt x="28" y="127"/>
                </a:lnTo>
                <a:lnTo>
                  <a:pt x="27" y="131"/>
                </a:lnTo>
                <a:lnTo>
                  <a:pt x="23" y="139"/>
                </a:lnTo>
                <a:lnTo>
                  <a:pt x="23" y="148"/>
                </a:lnTo>
                <a:lnTo>
                  <a:pt x="23" y="231"/>
                </a:lnTo>
                <a:lnTo>
                  <a:pt x="23" y="231"/>
                </a:lnTo>
                <a:lnTo>
                  <a:pt x="23" y="236"/>
                </a:lnTo>
                <a:lnTo>
                  <a:pt x="25" y="241"/>
                </a:lnTo>
                <a:lnTo>
                  <a:pt x="27" y="246"/>
                </a:lnTo>
                <a:lnTo>
                  <a:pt x="31" y="249"/>
                </a:lnTo>
                <a:lnTo>
                  <a:pt x="35" y="253"/>
                </a:lnTo>
                <a:lnTo>
                  <a:pt x="39" y="256"/>
                </a:lnTo>
                <a:lnTo>
                  <a:pt x="44" y="257"/>
                </a:lnTo>
                <a:lnTo>
                  <a:pt x="49" y="257"/>
                </a:lnTo>
                <a:lnTo>
                  <a:pt x="101" y="257"/>
                </a:lnTo>
                <a:lnTo>
                  <a:pt x="158" y="257"/>
                </a:lnTo>
                <a:lnTo>
                  <a:pt x="210" y="257"/>
                </a:lnTo>
                <a:lnTo>
                  <a:pt x="210" y="257"/>
                </a:lnTo>
                <a:lnTo>
                  <a:pt x="216" y="257"/>
                </a:lnTo>
                <a:lnTo>
                  <a:pt x="221" y="256"/>
                </a:lnTo>
                <a:lnTo>
                  <a:pt x="225" y="253"/>
                </a:lnTo>
                <a:lnTo>
                  <a:pt x="229" y="249"/>
                </a:lnTo>
                <a:lnTo>
                  <a:pt x="231" y="246"/>
                </a:lnTo>
                <a:lnTo>
                  <a:pt x="234" y="241"/>
                </a:lnTo>
                <a:lnTo>
                  <a:pt x="235" y="236"/>
                </a:lnTo>
                <a:lnTo>
                  <a:pt x="236" y="231"/>
                </a:lnTo>
                <a:lnTo>
                  <a:pt x="236" y="148"/>
                </a:lnTo>
                <a:lnTo>
                  <a:pt x="236" y="148"/>
                </a:lnTo>
                <a:lnTo>
                  <a:pt x="235" y="139"/>
                </a:lnTo>
                <a:lnTo>
                  <a:pt x="233" y="131"/>
                </a:lnTo>
                <a:lnTo>
                  <a:pt x="230" y="127"/>
                </a:lnTo>
                <a:lnTo>
                  <a:pt x="227" y="124"/>
                </a:lnTo>
                <a:lnTo>
                  <a:pt x="225" y="123"/>
                </a:lnTo>
                <a:lnTo>
                  <a:pt x="220" y="122"/>
                </a:lnTo>
                <a:lnTo>
                  <a:pt x="220" y="122"/>
                </a:lnTo>
                <a:close/>
                <a:moveTo>
                  <a:pt x="122" y="168"/>
                </a:moveTo>
                <a:lnTo>
                  <a:pt x="122" y="168"/>
                </a:lnTo>
                <a:lnTo>
                  <a:pt x="123" y="165"/>
                </a:lnTo>
                <a:lnTo>
                  <a:pt x="125" y="161"/>
                </a:lnTo>
                <a:lnTo>
                  <a:pt x="129" y="158"/>
                </a:lnTo>
                <a:lnTo>
                  <a:pt x="132" y="157"/>
                </a:lnTo>
                <a:lnTo>
                  <a:pt x="132" y="157"/>
                </a:lnTo>
                <a:lnTo>
                  <a:pt x="138" y="158"/>
                </a:lnTo>
                <a:lnTo>
                  <a:pt x="140" y="161"/>
                </a:lnTo>
                <a:lnTo>
                  <a:pt x="143" y="165"/>
                </a:lnTo>
                <a:lnTo>
                  <a:pt x="144" y="168"/>
                </a:lnTo>
                <a:lnTo>
                  <a:pt x="144" y="168"/>
                </a:lnTo>
                <a:lnTo>
                  <a:pt x="143" y="172"/>
                </a:lnTo>
                <a:lnTo>
                  <a:pt x="140" y="176"/>
                </a:lnTo>
                <a:lnTo>
                  <a:pt x="138" y="179"/>
                </a:lnTo>
                <a:lnTo>
                  <a:pt x="132" y="179"/>
                </a:lnTo>
                <a:lnTo>
                  <a:pt x="132" y="179"/>
                </a:lnTo>
                <a:lnTo>
                  <a:pt x="129" y="179"/>
                </a:lnTo>
                <a:lnTo>
                  <a:pt x="125" y="176"/>
                </a:lnTo>
                <a:lnTo>
                  <a:pt x="123" y="172"/>
                </a:lnTo>
                <a:lnTo>
                  <a:pt x="122" y="168"/>
                </a:lnTo>
                <a:lnTo>
                  <a:pt x="122" y="168"/>
                </a:lnTo>
                <a:close/>
                <a:moveTo>
                  <a:pt x="158" y="205"/>
                </a:moveTo>
                <a:lnTo>
                  <a:pt x="132" y="205"/>
                </a:lnTo>
                <a:lnTo>
                  <a:pt x="132" y="194"/>
                </a:lnTo>
                <a:lnTo>
                  <a:pt x="158" y="194"/>
                </a:lnTo>
                <a:lnTo>
                  <a:pt x="158" y="205"/>
                </a:lnTo>
                <a:close/>
                <a:moveTo>
                  <a:pt x="249" y="94"/>
                </a:moveTo>
                <a:lnTo>
                  <a:pt x="233" y="81"/>
                </a:lnTo>
                <a:lnTo>
                  <a:pt x="129" y="0"/>
                </a:lnTo>
                <a:lnTo>
                  <a:pt x="2" y="96"/>
                </a:lnTo>
                <a:lnTo>
                  <a:pt x="2" y="96"/>
                </a:lnTo>
                <a:lnTo>
                  <a:pt x="1" y="100"/>
                </a:lnTo>
                <a:lnTo>
                  <a:pt x="0" y="104"/>
                </a:lnTo>
                <a:lnTo>
                  <a:pt x="0" y="107"/>
                </a:lnTo>
                <a:lnTo>
                  <a:pt x="1" y="111"/>
                </a:lnTo>
                <a:lnTo>
                  <a:pt x="1" y="111"/>
                </a:lnTo>
                <a:lnTo>
                  <a:pt x="5" y="115"/>
                </a:lnTo>
                <a:lnTo>
                  <a:pt x="9" y="117"/>
                </a:lnTo>
                <a:lnTo>
                  <a:pt x="14" y="117"/>
                </a:lnTo>
                <a:lnTo>
                  <a:pt x="18" y="115"/>
                </a:lnTo>
                <a:lnTo>
                  <a:pt x="34" y="104"/>
                </a:lnTo>
                <a:lnTo>
                  <a:pt x="34" y="104"/>
                </a:lnTo>
                <a:lnTo>
                  <a:pt x="34" y="107"/>
                </a:lnTo>
                <a:lnTo>
                  <a:pt x="36" y="111"/>
                </a:lnTo>
                <a:lnTo>
                  <a:pt x="36" y="111"/>
                </a:lnTo>
                <a:lnTo>
                  <a:pt x="39" y="115"/>
                </a:lnTo>
                <a:lnTo>
                  <a:pt x="44" y="117"/>
                </a:lnTo>
                <a:lnTo>
                  <a:pt x="48" y="117"/>
                </a:lnTo>
                <a:lnTo>
                  <a:pt x="53" y="115"/>
                </a:lnTo>
                <a:lnTo>
                  <a:pt x="69" y="104"/>
                </a:lnTo>
                <a:lnTo>
                  <a:pt x="69" y="104"/>
                </a:lnTo>
                <a:lnTo>
                  <a:pt x="69" y="107"/>
                </a:lnTo>
                <a:lnTo>
                  <a:pt x="70" y="111"/>
                </a:lnTo>
                <a:lnTo>
                  <a:pt x="70" y="111"/>
                </a:lnTo>
                <a:lnTo>
                  <a:pt x="74" y="115"/>
                </a:lnTo>
                <a:lnTo>
                  <a:pt x="78" y="117"/>
                </a:lnTo>
                <a:lnTo>
                  <a:pt x="83" y="117"/>
                </a:lnTo>
                <a:lnTo>
                  <a:pt x="87" y="115"/>
                </a:lnTo>
                <a:lnTo>
                  <a:pt x="103" y="104"/>
                </a:lnTo>
                <a:lnTo>
                  <a:pt x="103" y="104"/>
                </a:lnTo>
                <a:lnTo>
                  <a:pt x="103" y="107"/>
                </a:lnTo>
                <a:lnTo>
                  <a:pt x="105" y="111"/>
                </a:lnTo>
                <a:lnTo>
                  <a:pt x="105" y="111"/>
                </a:lnTo>
                <a:lnTo>
                  <a:pt x="108" y="115"/>
                </a:lnTo>
                <a:lnTo>
                  <a:pt x="113" y="117"/>
                </a:lnTo>
                <a:lnTo>
                  <a:pt x="117" y="117"/>
                </a:lnTo>
                <a:lnTo>
                  <a:pt x="122" y="115"/>
                </a:lnTo>
                <a:lnTo>
                  <a:pt x="127" y="111"/>
                </a:lnTo>
                <a:lnTo>
                  <a:pt x="132" y="115"/>
                </a:lnTo>
                <a:lnTo>
                  <a:pt x="132" y="115"/>
                </a:lnTo>
                <a:lnTo>
                  <a:pt x="138" y="117"/>
                </a:lnTo>
                <a:lnTo>
                  <a:pt x="142" y="117"/>
                </a:lnTo>
                <a:lnTo>
                  <a:pt x="147" y="115"/>
                </a:lnTo>
                <a:lnTo>
                  <a:pt x="149" y="111"/>
                </a:lnTo>
                <a:lnTo>
                  <a:pt x="149" y="111"/>
                </a:lnTo>
                <a:lnTo>
                  <a:pt x="152" y="107"/>
                </a:lnTo>
                <a:lnTo>
                  <a:pt x="152" y="104"/>
                </a:lnTo>
                <a:lnTo>
                  <a:pt x="168" y="115"/>
                </a:lnTo>
                <a:lnTo>
                  <a:pt x="168" y="115"/>
                </a:lnTo>
                <a:lnTo>
                  <a:pt x="171" y="117"/>
                </a:lnTo>
                <a:lnTo>
                  <a:pt x="177" y="117"/>
                </a:lnTo>
                <a:lnTo>
                  <a:pt x="181" y="115"/>
                </a:lnTo>
                <a:lnTo>
                  <a:pt x="184" y="111"/>
                </a:lnTo>
                <a:lnTo>
                  <a:pt x="184" y="111"/>
                </a:lnTo>
                <a:lnTo>
                  <a:pt x="186" y="107"/>
                </a:lnTo>
                <a:lnTo>
                  <a:pt x="186" y="104"/>
                </a:lnTo>
                <a:lnTo>
                  <a:pt x="201" y="115"/>
                </a:lnTo>
                <a:lnTo>
                  <a:pt x="201" y="115"/>
                </a:lnTo>
                <a:lnTo>
                  <a:pt x="207" y="117"/>
                </a:lnTo>
                <a:lnTo>
                  <a:pt x="210" y="117"/>
                </a:lnTo>
                <a:lnTo>
                  <a:pt x="216" y="115"/>
                </a:lnTo>
                <a:lnTo>
                  <a:pt x="218" y="111"/>
                </a:lnTo>
                <a:lnTo>
                  <a:pt x="218" y="111"/>
                </a:lnTo>
                <a:lnTo>
                  <a:pt x="221" y="107"/>
                </a:lnTo>
                <a:lnTo>
                  <a:pt x="221" y="104"/>
                </a:lnTo>
                <a:lnTo>
                  <a:pt x="236" y="115"/>
                </a:lnTo>
                <a:lnTo>
                  <a:pt x="236" y="115"/>
                </a:lnTo>
                <a:lnTo>
                  <a:pt x="240" y="117"/>
                </a:lnTo>
                <a:lnTo>
                  <a:pt x="246" y="117"/>
                </a:lnTo>
                <a:lnTo>
                  <a:pt x="249" y="115"/>
                </a:lnTo>
                <a:lnTo>
                  <a:pt x="253" y="111"/>
                </a:lnTo>
                <a:lnTo>
                  <a:pt x="253" y="111"/>
                </a:lnTo>
                <a:lnTo>
                  <a:pt x="255" y="107"/>
                </a:lnTo>
                <a:lnTo>
                  <a:pt x="255" y="102"/>
                </a:lnTo>
                <a:lnTo>
                  <a:pt x="253" y="98"/>
                </a:lnTo>
                <a:lnTo>
                  <a:pt x="249" y="94"/>
                </a:lnTo>
                <a:lnTo>
                  <a:pt x="249" y="94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312"/>
          <p:cNvSpPr>
            <a:spLocks noEditPoints="1"/>
          </p:cNvSpPr>
          <p:nvPr/>
        </p:nvSpPr>
        <p:spPr bwMode="auto">
          <a:xfrm>
            <a:off x="4549400" y="376063"/>
            <a:ext cx="596378" cy="596378"/>
          </a:xfrm>
          <a:custGeom>
            <a:avLst/>
            <a:gdLst>
              <a:gd name="T0" fmla="*/ 21 w 260"/>
              <a:gd name="T1" fmla="*/ 260 h 260"/>
              <a:gd name="T2" fmla="*/ 5 w 260"/>
              <a:gd name="T3" fmla="*/ 248 h 260"/>
              <a:gd name="T4" fmla="*/ 0 w 260"/>
              <a:gd name="T5" fmla="*/ 115 h 260"/>
              <a:gd name="T6" fmla="*/ 15 w 260"/>
              <a:gd name="T7" fmla="*/ 219 h 260"/>
              <a:gd name="T8" fmla="*/ 26 w 260"/>
              <a:gd name="T9" fmla="*/ 237 h 260"/>
              <a:gd name="T10" fmla="*/ 47 w 260"/>
              <a:gd name="T11" fmla="*/ 245 h 260"/>
              <a:gd name="T12" fmla="*/ 225 w 260"/>
              <a:gd name="T13" fmla="*/ 242 h 260"/>
              <a:gd name="T14" fmla="*/ 242 w 260"/>
              <a:gd name="T15" fmla="*/ 229 h 260"/>
              <a:gd name="T16" fmla="*/ 244 w 260"/>
              <a:gd name="T17" fmla="*/ 115 h 260"/>
              <a:gd name="T18" fmla="*/ 260 w 260"/>
              <a:gd name="T19" fmla="*/ 239 h 260"/>
              <a:gd name="T20" fmla="*/ 248 w 260"/>
              <a:gd name="T21" fmla="*/ 256 h 260"/>
              <a:gd name="T22" fmla="*/ 234 w 260"/>
              <a:gd name="T23" fmla="*/ 260 h 260"/>
              <a:gd name="T24" fmla="*/ 145 w 260"/>
              <a:gd name="T25" fmla="*/ 115 h 260"/>
              <a:gd name="T26" fmla="*/ 218 w 260"/>
              <a:gd name="T27" fmla="*/ 115 h 260"/>
              <a:gd name="T28" fmla="*/ 187 w 260"/>
              <a:gd name="T29" fmla="*/ 229 h 260"/>
              <a:gd name="T30" fmla="*/ 114 w 260"/>
              <a:gd name="T31" fmla="*/ 229 h 260"/>
              <a:gd name="T32" fmla="*/ 41 w 260"/>
              <a:gd name="T33" fmla="*/ 229 h 260"/>
              <a:gd name="T34" fmla="*/ 73 w 260"/>
              <a:gd name="T35" fmla="*/ 115 h 260"/>
              <a:gd name="T36" fmla="*/ 218 w 260"/>
              <a:gd name="T37" fmla="*/ 193 h 260"/>
              <a:gd name="T38" fmla="*/ 218 w 260"/>
              <a:gd name="T39" fmla="*/ 187 h 260"/>
              <a:gd name="T40" fmla="*/ 187 w 260"/>
              <a:gd name="T41" fmla="*/ 151 h 260"/>
              <a:gd name="T42" fmla="*/ 187 w 260"/>
              <a:gd name="T43" fmla="*/ 151 h 260"/>
              <a:gd name="T44" fmla="*/ 151 w 260"/>
              <a:gd name="T45" fmla="*/ 193 h 260"/>
              <a:gd name="T46" fmla="*/ 182 w 260"/>
              <a:gd name="T47" fmla="*/ 156 h 260"/>
              <a:gd name="T48" fmla="*/ 182 w 260"/>
              <a:gd name="T49" fmla="*/ 151 h 260"/>
              <a:gd name="T50" fmla="*/ 114 w 260"/>
              <a:gd name="T51" fmla="*/ 224 h 260"/>
              <a:gd name="T52" fmla="*/ 114 w 260"/>
              <a:gd name="T53" fmla="*/ 224 h 260"/>
              <a:gd name="T54" fmla="*/ 114 w 260"/>
              <a:gd name="T55" fmla="*/ 156 h 260"/>
              <a:gd name="T56" fmla="*/ 145 w 260"/>
              <a:gd name="T57" fmla="*/ 120 h 260"/>
              <a:gd name="T58" fmla="*/ 109 w 260"/>
              <a:gd name="T59" fmla="*/ 224 h 260"/>
              <a:gd name="T60" fmla="*/ 78 w 260"/>
              <a:gd name="T61" fmla="*/ 187 h 260"/>
              <a:gd name="T62" fmla="*/ 78 w 260"/>
              <a:gd name="T63" fmla="*/ 187 h 260"/>
              <a:gd name="T64" fmla="*/ 78 w 260"/>
              <a:gd name="T65" fmla="*/ 120 h 260"/>
              <a:gd name="T66" fmla="*/ 73 w 260"/>
              <a:gd name="T67" fmla="*/ 193 h 260"/>
              <a:gd name="T68" fmla="*/ 73 w 260"/>
              <a:gd name="T69" fmla="*/ 187 h 260"/>
              <a:gd name="T70" fmla="*/ 41 w 260"/>
              <a:gd name="T71" fmla="*/ 151 h 260"/>
              <a:gd name="T72" fmla="*/ 41 w 260"/>
              <a:gd name="T73" fmla="*/ 151 h 260"/>
              <a:gd name="T74" fmla="*/ 2 w 260"/>
              <a:gd name="T75" fmla="*/ 37 h 260"/>
              <a:gd name="T76" fmla="*/ 15 w 260"/>
              <a:gd name="T77" fmla="*/ 24 h 260"/>
              <a:gd name="T78" fmla="*/ 36 w 260"/>
              <a:gd name="T79" fmla="*/ 73 h 260"/>
              <a:gd name="T80" fmla="*/ 182 w 260"/>
              <a:gd name="T81" fmla="*/ 21 h 260"/>
              <a:gd name="T82" fmla="*/ 223 w 260"/>
              <a:gd name="T83" fmla="*/ 21 h 260"/>
              <a:gd name="T84" fmla="*/ 244 w 260"/>
              <a:gd name="T85" fmla="*/ 24 h 260"/>
              <a:gd name="T86" fmla="*/ 259 w 260"/>
              <a:gd name="T87" fmla="*/ 37 h 260"/>
              <a:gd name="T88" fmla="*/ 260 w 260"/>
              <a:gd name="T89" fmla="*/ 104 h 260"/>
              <a:gd name="T90" fmla="*/ 187 w 260"/>
              <a:gd name="T91" fmla="*/ 16 h 260"/>
              <a:gd name="T92" fmla="*/ 203 w 260"/>
              <a:gd name="T93" fmla="*/ 0 h 260"/>
              <a:gd name="T94" fmla="*/ 217 w 260"/>
              <a:gd name="T95" fmla="*/ 9 h 260"/>
              <a:gd name="T96" fmla="*/ 187 w 260"/>
              <a:gd name="T97" fmla="*/ 68 h 260"/>
              <a:gd name="T98" fmla="*/ 41 w 260"/>
              <a:gd name="T99" fmla="*/ 16 h 260"/>
              <a:gd name="T100" fmla="*/ 52 w 260"/>
              <a:gd name="T101" fmla="*/ 2 h 260"/>
              <a:gd name="T102" fmla="*/ 69 w 260"/>
              <a:gd name="T103" fmla="*/ 4 h 260"/>
              <a:gd name="T104" fmla="*/ 73 w 260"/>
              <a:gd name="T105" fmla="*/ 68 h 260"/>
              <a:gd name="T106" fmla="*/ 41 w 260"/>
              <a:gd name="T107" fmla="*/ 16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60" h="260">
                <a:moveTo>
                  <a:pt x="234" y="260"/>
                </a:moveTo>
                <a:lnTo>
                  <a:pt x="26" y="260"/>
                </a:lnTo>
                <a:lnTo>
                  <a:pt x="26" y="260"/>
                </a:lnTo>
                <a:lnTo>
                  <a:pt x="21" y="260"/>
                </a:lnTo>
                <a:lnTo>
                  <a:pt x="15" y="258"/>
                </a:lnTo>
                <a:lnTo>
                  <a:pt x="12" y="256"/>
                </a:lnTo>
                <a:lnTo>
                  <a:pt x="8" y="252"/>
                </a:lnTo>
                <a:lnTo>
                  <a:pt x="5" y="248"/>
                </a:lnTo>
                <a:lnTo>
                  <a:pt x="2" y="245"/>
                </a:lnTo>
                <a:lnTo>
                  <a:pt x="1" y="239"/>
                </a:lnTo>
                <a:lnTo>
                  <a:pt x="0" y="234"/>
                </a:lnTo>
                <a:lnTo>
                  <a:pt x="0" y="115"/>
                </a:lnTo>
                <a:lnTo>
                  <a:pt x="17" y="115"/>
                </a:lnTo>
                <a:lnTo>
                  <a:pt x="17" y="115"/>
                </a:lnTo>
                <a:lnTo>
                  <a:pt x="15" y="219"/>
                </a:lnTo>
                <a:lnTo>
                  <a:pt x="15" y="219"/>
                </a:lnTo>
                <a:lnTo>
                  <a:pt x="17" y="224"/>
                </a:lnTo>
                <a:lnTo>
                  <a:pt x="18" y="229"/>
                </a:lnTo>
                <a:lnTo>
                  <a:pt x="22" y="233"/>
                </a:lnTo>
                <a:lnTo>
                  <a:pt x="26" y="237"/>
                </a:lnTo>
                <a:lnTo>
                  <a:pt x="31" y="241"/>
                </a:lnTo>
                <a:lnTo>
                  <a:pt x="36" y="242"/>
                </a:lnTo>
                <a:lnTo>
                  <a:pt x="41" y="245"/>
                </a:lnTo>
                <a:lnTo>
                  <a:pt x="47" y="245"/>
                </a:lnTo>
                <a:lnTo>
                  <a:pt x="213" y="245"/>
                </a:lnTo>
                <a:lnTo>
                  <a:pt x="213" y="245"/>
                </a:lnTo>
                <a:lnTo>
                  <a:pt x="218" y="245"/>
                </a:lnTo>
                <a:lnTo>
                  <a:pt x="225" y="242"/>
                </a:lnTo>
                <a:lnTo>
                  <a:pt x="230" y="241"/>
                </a:lnTo>
                <a:lnTo>
                  <a:pt x="234" y="237"/>
                </a:lnTo>
                <a:lnTo>
                  <a:pt x="239" y="233"/>
                </a:lnTo>
                <a:lnTo>
                  <a:pt x="242" y="229"/>
                </a:lnTo>
                <a:lnTo>
                  <a:pt x="244" y="224"/>
                </a:lnTo>
                <a:lnTo>
                  <a:pt x="244" y="219"/>
                </a:lnTo>
                <a:lnTo>
                  <a:pt x="244" y="219"/>
                </a:lnTo>
                <a:lnTo>
                  <a:pt x="244" y="115"/>
                </a:lnTo>
                <a:lnTo>
                  <a:pt x="260" y="115"/>
                </a:lnTo>
                <a:lnTo>
                  <a:pt x="260" y="234"/>
                </a:lnTo>
                <a:lnTo>
                  <a:pt x="260" y="234"/>
                </a:lnTo>
                <a:lnTo>
                  <a:pt x="260" y="239"/>
                </a:lnTo>
                <a:lnTo>
                  <a:pt x="259" y="245"/>
                </a:lnTo>
                <a:lnTo>
                  <a:pt x="256" y="248"/>
                </a:lnTo>
                <a:lnTo>
                  <a:pt x="252" y="252"/>
                </a:lnTo>
                <a:lnTo>
                  <a:pt x="248" y="256"/>
                </a:lnTo>
                <a:lnTo>
                  <a:pt x="244" y="258"/>
                </a:lnTo>
                <a:lnTo>
                  <a:pt x="239" y="260"/>
                </a:lnTo>
                <a:lnTo>
                  <a:pt x="234" y="260"/>
                </a:lnTo>
                <a:lnTo>
                  <a:pt x="234" y="260"/>
                </a:lnTo>
                <a:close/>
                <a:moveTo>
                  <a:pt x="78" y="115"/>
                </a:moveTo>
                <a:lnTo>
                  <a:pt x="109" y="115"/>
                </a:lnTo>
                <a:lnTo>
                  <a:pt x="114" y="115"/>
                </a:lnTo>
                <a:lnTo>
                  <a:pt x="145" y="115"/>
                </a:lnTo>
                <a:lnTo>
                  <a:pt x="151" y="115"/>
                </a:lnTo>
                <a:lnTo>
                  <a:pt x="182" y="115"/>
                </a:lnTo>
                <a:lnTo>
                  <a:pt x="187" y="115"/>
                </a:lnTo>
                <a:lnTo>
                  <a:pt x="218" y="115"/>
                </a:lnTo>
                <a:lnTo>
                  <a:pt x="223" y="115"/>
                </a:lnTo>
                <a:lnTo>
                  <a:pt x="223" y="229"/>
                </a:lnTo>
                <a:lnTo>
                  <a:pt x="218" y="229"/>
                </a:lnTo>
                <a:lnTo>
                  <a:pt x="187" y="229"/>
                </a:lnTo>
                <a:lnTo>
                  <a:pt x="182" y="229"/>
                </a:lnTo>
                <a:lnTo>
                  <a:pt x="151" y="229"/>
                </a:lnTo>
                <a:lnTo>
                  <a:pt x="145" y="229"/>
                </a:lnTo>
                <a:lnTo>
                  <a:pt x="114" y="229"/>
                </a:lnTo>
                <a:lnTo>
                  <a:pt x="109" y="229"/>
                </a:lnTo>
                <a:lnTo>
                  <a:pt x="78" y="229"/>
                </a:lnTo>
                <a:lnTo>
                  <a:pt x="73" y="229"/>
                </a:lnTo>
                <a:lnTo>
                  <a:pt x="41" y="229"/>
                </a:lnTo>
                <a:lnTo>
                  <a:pt x="36" y="229"/>
                </a:lnTo>
                <a:lnTo>
                  <a:pt x="36" y="115"/>
                </a:lnTo>
                <a:lnTo>
                  <a:pt x="41" y="115"/>
                </a:lnTo>
                <a:lnTo>
                  <a:pt x="73" y="115"/>
                </a:lnTo>
                <a:lnTo>
                  <a:pt x="78" y="115"/>
                </a:lnTo>
                <a:close/>
                <a:moveTo>
                  <a:pt x="187" y="224"/>
                </a:moveTo>
                <a:lnTo>
                  <a:pt x="218" y="224"/>
                </a:lnTo>
                <a:lnTo>
                  <a:pt x="218" y="193"/>
                </a:lnTo>
                <a:lnTo>
                  <a:pt x="187" y="193"/>
                </a:lnTo>
                <a:lnTo>
                  <a:pt x="187" y="224"/>
                </a:lnTo>
                <a:close/>
                <a:moveTo>
                  <a:pt x="187" y="187"/>
                </a:moveTo>
                <a:lnTo>
                  <a:pt x="218" y="187"/>
                </a:lnTo>
                <a:lnTo>
                  <a:pt x="218" y="156"/>
                </a:lnTo>
                <a:lnTo>
                  <a:pt x="187" y="156"/>
                </a:lnTo>
                <a:lnTo>
                  <a:pt x="187" y="187"/>
                </a:lnTo>
                <a:close/>
                <a:moveTo>
                  <a:pt x="187" y="151"/>
                </a:moveTo>
                <a:lnTo>
                  <a:pt x="218" y="151"/>
                </a:lnTo>
                <a:lnTo>
                  <a:pt x="218" y="120"/>
                </a:lnTo>
                <a:lnTo>
                  <a:pt x="187" y="120"/>
                </a:lnTo>
                <a:lnTo>
                  <a:pt x="187" y="151"/>
                </a:lnTo>
                <a:close/>
                <a:moveTo>
                  <a:pt x="151" y="224"/>
                </a:moveTo>
                <a:lnTo>
                  <a:pt x="182" y="224"/>
                </a:lnTo>
                <a:lnTo>
                  <a:pt x="182" y="193"/>
                </a:lnTo>
                <a:lnTo>
                  <a:pt x="151" y="193"/>
                </a:lnTo>
                <a:lnTo>
                  <a:pt x="151" y="224"/>
                </a:lnTo>
                <a:close/>
                <a:moveTo>
                  <a:pt x="151" y="187"/>
                </a:moveTo>
                <a:lnTo>
                  <a:pt x="182" y="187"/>
                </a:lnTo>
                <a:lnTo>
                  <a:pt x="182" y="156"/>
                </a:lnTo>
                <a:lnTo>
                  <a:pt x="151" y="156"/>
                </a:lnTo>
                <a:lnTo>
                  <a:pt x="151" y="187"/>
                </a:lnTo>
                <a:close/>
                <a:moveTo>
                  <a:pt x="151" y="151"/>
                </a:moveTo>
                <a:lnTo>
                  <a:pt x="182" y="151"/>
                </a:lnTo>
                <a:lnTo>
                  <a:pt x="182" y="120"/>
                </a:lnTo>
                <a:lnTo>
                  <a:pt x="151" y="120"/>
                </a:lnTo>
                <a:lnTo>
                  <a:pt x="151" y="151"/>
                </a:lnTo>
                <a:close/>
                <a:moveTo>
                  <a:pt x="114" y="224"/>
                </a:moveTo>
                <a:lnTo>
                  <a:pt x="145" y="224"/>
                </a:lnTo>
                <a:lnTo>
                  <a:pt x="145" y="193"/>
                </a:lnTo>
                <a:lnTo>
                  <a:pt x="114" y="193"/>
                </a:lnTo>
                <a:lnTo>
                  <a:pt x="114" y="224"/>
                </a:lnTo>
                <a:close/>
                <a:moveTo>
                  <a:pt x="114" y="187"/>
                </a:moveTo>
                <a:lnTo>
                  <a:pt x="145" y="187"/>
                </a:lnTo>
                <a:lnTo>
                  <a:pt x="145" y="156"/>
                </a:lnTo>
                <a:lnTo>
                  <a:pt x="114" y="156"/>
                </a:lnTo>
                <a:lnTo>
                  <a:pt x="114" y="187"/>
                </a:lnTo>
                <a:close/>
                <a:moveTo>
                  <a:pt x="114" y="151"/>
                </a:moveTo>
                <a:lnTo>
                  <a:pt x="145" y="151"/>
                </a:lnTo>
                <a:lnTo>
                  <a:pt x="145" y="120"/>
                </a:lnTo>
                <a:lnTo>
                  <a:pt x="114" y="120"/>
                </a:lnTo>
                <a:lnTo>
                  <a:pt x="114" y="151"/>
                </a:lnTo>
                <a:close/>
                <a:moveTo>
                  <a:pt x="78" y="224"/>
                </a:moveTo>
                <a:lnTo>
                  <a:pt x="109" y="224"/>
                </a:lnTo>
                <a:lnTo>
                  <a:pt x="109" y="193"/>
                </a:lnTo>
                <a:lnTo>
                  <a:pt x="78" y="193"/>
                </a:lnTo>
                <a:lnTo>
                  <a:pt x="78" y="224"/>
                </a:lnTo>
                <a:close/>
                <a:moveTo>
                  <a:pt x="78" y="187"/>
                </a:moveTo>
                <a:lnTo>
                  <a:pt x="109" y="187"/>
                </a:lnTo>
                <a:lnTo>
                  <a:pt x="109" y="156"/>
                </a:lnTo>
                <a:lnTo>
                  <a:pt x="78" y="156"/>
                </a:lnTo>
                <a:lnTo>
                  <a:pt x="78" y="187"/>
                </a:lnTo>
                <a:close/>
                <a:moveTo>
                  <a:pt x="78" y="151"/>
                </a:moveTo>
                <a:lnTo>
                  <a:pt x="109" y="151"/>
                </a:lnTo>
                <a:lnTo>
                  <a:pt x="109" y="120"/>
                </a:lnTo>
                <a:lnTo>
                  <a:pt x="78" y="120"/>
                </a:lnTo>
                <a:lnTo>
                  <a:pt x="78" y="151"/>
                </a:lnTo>
                <a:close/>
                <a:moveTo>
                  <a:pt x="41" y="224"/>
                </a:moveTo>
                <a:lnTo>
                  <a:pt x="73" y="224"/>
                </a:lnTo>
                <a:lnTo>
                  <a:pt x="73" y="193"/>
                </a:lnTo>
                <a:lnTo>
                  <a:pt x="41" y="193"/>
                </a:lnTo>
                <a:lnTo>
                  <a:pt x="41" y="224"/>
                </a:lnTo>
                <a:close/>
                <a:moveTo>
                  <a:pt x="41" y="187"/>
                </a:moveTo>
                <a:lnTo>
                  <a:pt x="73" y="187"/>
                </a:lnTo>
                <a:lnTo>
                  <a:pt x="73" y="156"/>
                </a:lnTo>
                <a:lnTo>
                  <a:pt x="41" y="156"/>
                </a:lnTo>
                <a:lnTo>
                  <a:pt x="41" y="187"/>
                </a:lnTo>
                <a:close/>
                <a:moveTo>
                  <a:pt x="41" y="151"/>
                </a:moveTo>
                <a:lnTo>
                  <a:pt x="73" y="151"/>
                </a:lnTo>
                <a:lnTo>
                  <a:pt x="73" y="120"/>
                </a:lnTo>
                <a:lnTo>
                  <a:pt x="41" y="120"/>
                </a:lnTo>
                <a:lnTo>
                  <a:pt x="41" y="151"/>
                </a:lnTo>
                <a:close/>
                <a:moveTo>
                  <a:pt x="0" y="47"/>
                </a:moveTo>
                <a:lnTo>
                  <a:pt x="0" y="47"/>
                </a:lnTo>
                <a:lnTo>
                  <a:pt x="1" y="42"/>
                </a:lnTo>
                <a:lnTo>
                  <a:pt x="2" y="37"/>
                </a:lnTo>
                <a:lnTo>
                  <a:pt x="5" y="33"/>
                </a:lnTo>
                <a:lnTo>
                  <a:pt x="8" y="29"/>
                </a:lnTo>
                <a:lnTo>
                  <a:pt x="12" y="25"/>
                </a:lnTo>
                <a:lnTo>
                  <a:pt x="15" y="24"/>
                </a:lnTo>
                <a:lnTo>
                  <a:pt x="21" y="21"/>
                </a:lnTo>
                <a:lnTo>
                  <a:pt x="26" y="21"/>
                </a:lnTo>
                <a:lnTo>
                  <a:pt x="36" y="21"/>
                </a:lnTo>
                <a:lnTo>
                  <a:pt x="36" y="73"/>
                </a:lnTo>
                <a:lnTo>
                  <a:pt x="36" y="73"/>
                </a:lnTo>
                <a:lnTo>
                  <a:pt x="78" y="73"/>
                </a:lnTo>
                <a:lnTo>
                  <a:pt x="78" y="21"/>
                </a:lnTo>
                <a:lnTo>
                  <a:pt x="182" y="21"/>
                </a:lnTo>
                <a:lnTo>
                  <a:pt x="182" y="73"/>
                </a:lnTo>
                <a:lnTo>
                  <a:pt x="182" y="73"/>
                </a:lnTo>
                <a:lnTo>
                  <a:pt x="223" y="73"/>
                </a:lnTo>
                <a:lnTo>
                  <a:pt x="223" y="21"/>
                </a:lnTo>
                <a:lnTo>
                  <a:pt x="234" y="21"/>
                </a:lnTo>
                <a:lnTo>
                  <a:pt x="234" y="21"/>
                </a:lnTo>
                <a:lnTo>
                  <a:pt x="239" y="21"/>
                </a:lnTo>
                <a:lnTo>
                  <a:pt x="244" y="24"/>
                </a:lnTo>
                <a:lnTo>
                  <a:pt x="248" y="25"/>
                </a:lnTo>
                <a:lnTo>
                  <a:pt x="252" y="29"/>
                </a:lnTo>
                <a:lnTo>
                  <a:pt x="256" y="33"/>
                </a:lnTo>
                <a:lnTo>
                  <a:pt x="259" y="37"/>
                </a:lnTo>
                <a:lnTo>
                  <a:pt x="260" y="42"/>
                </a:lnTo>
                <a:lnTo>
                  <a:pt x="260" y="47"/>
                </a:lnTo>
                <a:lnTo>
                  <a:pt x="260" y="104"/>
                </a:lnTo>
                <a:lnTo>
                  <a:pt x="260" y="104"/>
                </a:lnTo>
                <a:lnTo>
                  <a:pt x="0" y="104"/>
                </a:lnTo>
                <a:lnTo>
                  <a:pt x="0" y="47"/>
                </a:lnTo>
                <a:close/>
                <a:moveTo>
                  <a:pt x="187" y="16"/>
                </a:moveTo>
                <a:lnTo>
                  <a:pt x="187" y="16"/>
                </a:lnTo>
                <a:lnTo>
                  <a:pt x="188" y="9"/>
                </a:lnTo>
                <a:lnTo>
                  <a:pt x="192" y="4"/>
                </a:lnTo>
                <a:lnTo>
                  <a:pt x="197" y="2"/>
                </a:lnTo>
                <a:lnTo>
                  <a:pt x="203" y="0"/>
                </a:lnTo>
                <a:lnTo>
                  <a:pt x="203" y="0"/>
                </a:lnTo>
                <a:lnTo>
                  <a:pt x="209" y="2"/>
                </a:lnTo>
                <a:lnTo>
                  <a:pt x="214" y="4"/>
                </a:lnTo>
                <a:lnTo>
                  <a:pt x="217" y="9"/>
                </a:lnTo>
                <a:lnTo>
                  <a:pt x="218" y="16"/>
                </a:lnTo>
                <a:lnTo>
                  <a:pt x="218" y="68"/>
                </a:lnTo>
                <a:lnTo>
                  <a:pt x="218" y="68"/>
                </a:lnTo>
                <a:lnTo>
                  <a:pt x="187" y="68"/>
                </a:lnTo>
                <a:lnTo>
                  <a:pt x="187" y="68"/>
                </a:lnTo>
                <a:lnTo>
                  <a:pt x="187" y="16"/>
                </a:lnTo>
                <a:lnTo>
                  <a:pt x="187" y="16"/>
                </a:lnTo>
                <a:close/>
                <a:moveTo>
                  <a:pt x="41" y="16"/>
                </a:moveTo>
                <a:lnTo>
                  <a:pt x="41" y="16"/>
                </a:lnTo>
                <a:lnTo>
                  <a:pt x="43" y="9"/>
                </a:lnTo>
                <a:lnTo>
                  <a:pt x="47" y="4"/>
                </a:lnTo>
                <a:lnTo>
                  <a:pt x="52" y="2"/>
                </a:lnTo>
                <a:lnTo>
                  <a:pt x="57" y="0"/>
                </a:lnTo>
                <a:lnTo>
                  <a:pt x="57" y="0"/>
                </a:lnTo>
                <a:lnTo>
                  <a:pt x="64" y="2"/>
                </a:lnTo>
                <a:lnTo>
                  <a:pt x="69" y="4"/>
                </a:lnTo>
                <a:lnTo>
                  <a:pt x="71" y="9"/>
                </a:lnTo>
                <a:lnTo>
                  <a:pt x="73" y="16"/>
                </a:lnTo>
                <a:lnTo>
                  <a:pt x="73" y="68"/>
                </a:lnTo>
                <a:lnTo>
                  <a:pt x="73" y="68"/>
                </a:lnTo>
                <a:lnTo>
                  <a:pt x="41" y="68"/>
                </a:lnTo>
                <a:lnTo>
                  <a:pt x="41" y="68"/>
                </a:lnTo>
                <a:lnTo>
                  <a:pt x="41" y="16"/>
                </a:lnTo>
                <a:lnTo>
                  <a:pt x="41" y="1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 descr="C:\Users\Administrator\Desktop\漫画\漫画MomentCam_20160630091248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53" y="1115667"/>
            <a:ext cx="3828722" cy="382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漫画\MomentCam_2016063008590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888" y="4738697"/>
            <a:ext cx="2019811" cy="201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dministrator\Desktop\漫画\MomentCam_20160630090256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314" y="-255309"/>
            <a:ext cx="3285337" cy="328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七角星 1"/>
          <p:cNvSpPr/>
          <p:nvPr/>
        </p:nvSpPr>
        <p:spPr>
          <a:xfrm>
            <a:off x="3767911" y="674252"/>
            <a:ext cx="4821733" cy="4064445"/>
          </a:xfrm>
          <a:prstGeom prst="star7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>开始，大家都是新手，除了妈妈，都在耗着时间，妈妈操碎了心为了让宝宝有规划成长，独自配置文件，写</a:t>
            </a:r>
            <a:r>
              <a:rPr lang="en-US" altLang="zh-CN" sz="2000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>UI</a:t>
            </a:r>
            <a:r>
              <a:rPr lang="zh-CN" altLang="en-US" sz="2000" dirty="0" smtClean="0">
                <a:latin typeface="华文彩云" panose="02010800040101010101" pitchFamily="2" charset="-122"/>
                <a:ea typeface="华文彩云" panose="02010800040101010101" pitchFamily="2" charset="-122"/>
              </a:rPr>
              <a:t>界面，写代码。。。。。。</a:t>
            </a:r>
            <a:endParaRPr lang="zh-CN" altLang="en-US" sz="2000" dirty="0"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pic>
        <p:nvPicPr>
          <p:cNvPr id="4103" name="Picture 7" descr="C:\Users\Administrator\Desktop\漫画\U[5~E1DBH0JWVSHJY31G3J8.jpg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602" y="3270884"/>
            <a:ext cx="2804070" cy="280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8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Administrator\Desktop\漫画\MomentCam_20160630090458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5010">
            <a:off x="4152314" y="155506"/>
            <a:ext cx="3360406" cy="33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漫画\MomentCam_2016063009032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44964">
            <a:off x="1126691" y="1201511"/>
            <a:ext cx="2441575" cy="244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ministrator\Desktop\漫画\@Y5V9UV{XC6NYDFCRQ1LPMU.jp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771" y="4132180"/>
            <a:ext cx="2471738" cy="247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dministrator\Desktop\漫画\YDF4OQ7WDHL_M412E98TD7S.jpg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166" y="3624634"/>
            <a:ext cx="2979284" cy="297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Administrator\Desktop\漫画\[BY}YJ~0%6OD[3PSQLY}$D4.jpg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770" y="889748"/>
            <a:ext cx="2776311" cy="277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34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Administrator\Desktop\漫画\WAAGN_CJ178R~~7E7E@HX42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3" y="932266"/>
            <a:ext cx="4325257" cy="533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爆炸形 2 2"/>
          <p:cNvSpPr/>
          <p:nvPr/>
        </p:nvSpPr>
        <p:spPr>
          <a:xfrm rot="10644695" flipH="1" flipV="1">
            <a:off x="3805500" y="164227"/>
            <a:ext cx="3998412" cy="2895533"/>
          </a:xfrm>
          <a:prstGeom prst="irregularSeal2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rgbClr val="FA9078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妈妈</a:t>
            </a:r>
            <a:endParaRPr lang="en-US" altLang="zh-CN" sz="2800" b="1" dirty="0" smtClean="0">
              <a:solidFill>
                <a:srgbClr val="FA9078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FA9078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生气了！！</a:t>
            </a:r>
            <a:r>
              <a:rPr lang="en-US" altLang="zh-CN" sz="2800" b="1" dirty="0">
                <a:solidFill>
                  <a:srgbClr val="FA9078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!</a:t>
            </a:r>
            <a:endParaRPr lang="zh-CN" altLang="en-US" sz="2800" b="1" dirty="0">
              <a:solidFill>
                <a:srgbClr val="FA9078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6148" name="Picture 4" descr="C:\Users\Administrator\Desktop\漫画\K8FGD[9D%]%[LQJNA94VG9I.jpg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37" y="2872799"/>
            <a:ext cx="3241118" cy="32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dministrator\Desktop\漫画\Y)$SFJH%]{N2(1S){F}D4NK.jp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771" y="3112284"/>
            <a:ext cx="3120572" cy="312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Administrator\Desktop\漫画\`}08)SXOUJ5]}35~1}AKLXP.jpg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55" y="22438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1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591149" y="202016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心形 1"/>
          <p:cNvSpPr/>
          <p:nvPr/>
        </p:nvSpPr>
        <p:spPr>
          <a:xfrm>
            <a:off x="-1" y="723722"/>
            <a:ext cx="5639845" cy="6134278"/>
          </a:xfrm>
          <a:prstGeom prst="hear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终于，一家人认识到自己肩负的责任与义务，开始共同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培养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IT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宝宝。为了让他与众不同，我们给他安排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SSH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框架、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Ajax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、课程，来降低耦合度、提高可维护性，外在上装饰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CSS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外套，</a:t>
            </a:r>
            <a:r>
              <a:rPr lang="en-US" altLang="zh-CN" sz="2400" b="1" dirty="0" err="1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js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裤子，</a:t>
            </a:r>
            <a:r>
              <a:rPr lang="en-US" altLang="zh-CN" sz="2400" b="1" dirty="0" err="1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Mysql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鞋子，期望我们的</a:t>
            </a:r>
            <a:r>
              <a:rPr lang="en-US" altLang="zh-CN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IT</a:t>
            </a:r>
            <a:r>
              <a:rPr lang="zh-CN" altLang="en-US" sz="24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宝宝</a:t>
            </a:r>
            <a:r>
              <a:rPr lang="zh-CN" altLang="en-US" sz="3200" b="1" dirty="0"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惊艳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全场</a:t>
            </a:r>
            <a:r>
              <a:rPr lang="zh-CN" altLang="en-US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！</a:t>
            </a:r>
            <a:endParaRPr lang="zh-CN" altLang="en-US" sz="32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7170" name="Picture 2" descr="C:\Users\Administrator\Desktop\漫画\IJDHM}`P(T7GX$BL8@%1_YQ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29" y="224379"/>
            <a:ext cx="2754061" cy="275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istrator\Desktop\漫画\漫画5a6a22a2bfb7005b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486" y="4035199"/>
            <a:ext cx="2369910" cy="236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istrator\Desktop\漫画\MomentCam_20160630090605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20" y="3531322"/>
            <a:ext cx="3326678" cy="332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istrator\Desktop\漫画\漫画1bbcdb417039fa44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571" y="3881680"/>
            <a:ext cx="2523429" cy="25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30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 descr="C:\Users\Administrator\Desktop\漫画\GQ99A7~OD6A){){J1)5_)08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432" y="4120065"/>
            <a:ext cx="2737935" cy="273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dministrator\Desktop\漫画\}Q4~R)3]D%7O0XEVC2G(V2P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702" y="0"/>
            <a:ext cx="3470665" cy="34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dministrator\Desktop\漫画\`3K$UQ~EYGW4[P019H]QGNF.jpg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7" y="1102632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dministrator\Desktop\漫画\M3SWHXX90ZQ(6NSF)`0]URU.jpg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888" y="3470665"/>
            <a:ext cx="2757714" cy="275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双波形 3"/>
          <p:cNvSpPr/>
          <p:nvPr/>
        </p:nvSpPr>
        <p:spPr>
          <a:xfrm>
            <a:off x="9102164" y="1521544"/>
            <a:ext cx="3051723" cy="1084766"/>
          </a:xfrm>
          <a:prstGeom prst="doubleWav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一个月夜以继日</a:t>
            </a:r>
            <a:r>
              <a:rPr lang="zh-CN" altLang="en-US" sz="2000" b="1" dirty="0" smtClean="0">
                <a:solidFill>
                  <a:schemeClr val="accent2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努力工作的一家人！！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1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线形标注 1 3"/>
          <p:cNvSpPr/>
          <p:nvPr/>
        </p:nvSpPr>
        <p:spPr>
          <a:xfrm>
            <a:off x="8002803" y="711200"/>
            <a:ext cx="4151085" cy="1988457"/>
          </a:xfrm>
          <a:prstGeom prst="borderCallout1">
            <a:avLst>
              <a:gd name="adj1" fmla="val 18750"/>
              <a:gd name="adj2" fmla="val -8333"/>
              <a:gd name="adj3" fmla="val 63276"/>
              <a:gd name="adj4" fmla="val -4029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时间如梭，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IT</a:t>
            </a: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宝宝按照大家的规划不断成长、强大，为了创新，一家人继续为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IT</a:t>
            </a: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宝宝宝设计不一样的东西“动态”。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4" y="2107052"/>
            <a:ext cx="7587570" cy="458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C:\Users\Administrator\Desktop\漫画\S3$LQ{6ZJW5DONI1M8_CY~L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987" y="3296104"/>
            <a:ext cx="3370715" cy="337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048000" y="2690336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19504"/>
                </a:solidFill>
              </a:rPr>
              <a:t>      </a:t>
            </a:r>
            <a:endParaRPr lang="zh-CN" altLang="en-US" b="1" dirty="0">
              <a:solidFill>
                <a:srgbClr val="D19504"/>
              </a:solidFill>
            </a:endParaRPr>
          </a:p>
        </p:txBody>
      </p:sp>
      <p:pic>
        <p:nvPicPr>
          <p:cNvPr id="10243" name="Picture 3" descr="C:\Users\Administrator\Desktop\漫画\MomentCam_2016063008524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658" y="3234985"/>
            <a:ext cx="3051402" cy="305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流程图: 顺序访问存储器 4"/>
          <p:cNvSpPr/>
          <p:nvPr/>
        </p:nvSpPr>
        <p:spPr>
          <a:xfrm rot="21172498">
            <a:off x="4122058" y="3585029"/>
            <a:ext cx="4673600" cy="2351314"/>
          </a:xfrm>
          <a:prstGeom prst="flowChartMagneticTap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我是小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IT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的小姨，我为他设计了五套“</a:t>
            </a:r>
            <a:r>
              <a:rPr lang="en-US" altLang="zh-CN" b="1" dirty="0" smtClean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UI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界面”，以及为他的需求、设计书写文档。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 rot="586017">
            <a:off x="3915121" y="688681"/>
            <a:ext cx="3919568" cy="2104815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作为姑姑我，在一个月为我们家小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IT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设计了漂亮的“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logo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”、“布局”与收集无数的素材来装饰小</a:t>
            </a:r>
            <a:r>
              <a:rPr lang="en-US" altLang="zh-CN" b="1" dirty="0">
                <a:solidFill>
                  <a:schemeClr val="accent1">
                    <a:lumMod val="50000"/>
                  </a:schemeClr>
                </a:solidFill>
              </a:rPr>
              <a:t>IT</a:t>
            </a: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</a:rPr>
              <a:t>。</a:t>
            </a:r>
          </a:p>
        </p:txBody>
      </p:sp>
      <p:pic>
        <p:nvPicPr>
          <p:cNvPr id="10245" name="Picture 5" descr="C:\Users\Administrator\Desktop\漫画\MomentCam_20160630085747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06" y="922945"/>
            <a:ext cx="3439366" cy="343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37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048000" y="2690336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19504"/>
                </a:solidFill>
              </a:rPr>
              <a:t>      </a:t>
            </a:r>
            <a:endParaRPr lang="zh-CN" altLang="en-US" b="1" dirty="0">
              <a:solidFill>
                <a:srgbClr val="D19504"/>
              </a:solidFill>
            </a:endParaRPr>
          </a:p>
        </p:txBody>
      </p:sp>
      <p:pic>
        <p:nvPicPr>
          <p:cNvPr id="11267" name="Picture 3" descr="C:\Users\Administrator\Desktop\漫画\MomentCam_2016063011311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03" y="814388"/>
            <a:ext cx="3501797" cy="350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线形标注 3(带强调线) 3"/>
          <p:cNvSpPr/>
          <p:nvPr/>
        </p:nvSpPr>
        <p:spPr>
          <a:xfrm>
            <a:off x="6284686" y="812551"/>
            <a:ext cx="3830727" cy="1877785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3865"/>
              <a:gd name="adj6" fmla="val -59544"/>
              <a:gd name="adj7" fmla="val 87456"/>
              <a:gd name="adj8" fmla="val -7524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我是小</a:t>
            </a:r>
            <a:r>
              <a:rPr lang="en-US" altLang="zh-CN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IT</a:t>
            </a:r>
            <a:r>
              <a:rPr lang="zh-CN" altLang="en-US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的爸爸，我为他设计了五套“</a:t>
            </a:r>
            <a:r>
              <a:rPr lang="en-US" altLang="zh-CN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UI</a:t>
            </a:r>
            <a:r>
              <a:rPr lang="zh-CN" altLang="en-US" sz="2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界面”以及负责一家人的沟通协商，还有主要文档的书写，和全家每天的日记。</a:t>
            </a:r>
            <a:endParaRPr lang="zh-CN" altLang="en-US" sz="2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1268" name="Picture 4" descr="C:\Users\Administrator\Desktop\漫画\漫画MomentCam_20160630091706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085" y="292277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云形标注 5"/>
          <p:cNvSpPr/>
          <p:nvPr/>
        </p:nvSpPr>
        <p:spPr>
          <a:xfrm rot="20869177">
            <a:off x="3997198" y="3240716"/>
            <a:ext cx="4767647" cy="2703772"/>
          </a:xfrm>
          <a:prstGeom prst="cloud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我是小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IT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的妈妈，这一个月我操碎了心，前端完善、后台管理员、数据库都是我来管的，增删查改、维护！！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197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3269" y="2251281"/>
            <a:ext cx="2355438" cy="2355438"/>
            <a:chOff x="621781" y="2621357"/>
            <a:chExt cx="2853503" cy="2853503"/>
          </a:xfrm>
        </p:grpSpPr>
        <p:sp>
          <p:nvSpPr>
            <p:cNvPr id="8" name="椭圆 7"/>
            <p:cNvSpPr/>
            <p:nvPr/>
          </p:nvSpPr>
          <p:spPr>
            <a:xfrm>
              <a:off x="621781" y="2621357"/>
              <a:ext cx="2853503" cy="2853503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07132" y="2906708"/>
              <a:ext cx="2282802" cy="228280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41275">
              <a:gradFill>
                <a:gsLst>
                  <a:gs pos="0">
                    <a:schemeClr val="bg1"/>
                  </a:gs>
                  <a:gs pos="74000">
                    <a:schemeClr val="bg1"/>
                  </a:gs>
                  <a:gs pos="83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>
                  <a:latin typeface="叶根友行书繁" panose="02010601030101010101" pitchFamily="2" charset="-122"/>
                  <a:ea typeface="叶根友行书繁" panose="02010601030101010101" pitchFamily="2" charset="-122"/>
                </a:rPr>
                <a:t>2016</a:t>
              </a:r>
              <a:r>
                <a:rPr lang="zh-CN" altLang="en-US">
                  <a:latin typeface="叶根友行书繁" panose="02010601030101010101" pitchFamily="2" charset="-122"/>
                  <a:ea typeface="叶根友行书繁" panose="02010601030101010101" pitchFamily="2" charset="-122"/>
                </a:rPr>
                <a:t>年</a:t>
              </a:r>
              <a:endParaRPr lang="zh-CN" altLang="en-US" dirty="0">
                <a:latin typeface="叶根友行书繁" panose="02010601030101010101" pitchFamily="2" charset="-122"/>
                <a:ea typeface="叶根友行书繁" panose="02010601030101010101" pitchFamily="2" charset="-122"/>
              </a:endParaRPr>
            </a:p>
          </p:txBody>
        </p:sp>
      </p:grpSp>
      <p:cxnSp>
        <p:nvCxnSpPr>
          <p:cNvPr id="4" name="直接连接符 3"/>
          <p:cNvCxnSpPr>
            <a:endCxn id="8" idx="2"/>
          </p:cNvCxnSpPr>
          <p:nvPr/>
        </p:nvCxnSpPr>
        <p:spPr>
          <a:xfrm>
            <a:off x="0" y="3429000"/>
            <a:ext cx="109326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8" idx="6"/>
          </p:cNvCxnSpPr>
          <p:nvPr/>
        </p:nvCxnSpPr>
        <p:spPr>
          <a:xfrm>
            <a:off x="3448707" y="3429000"/>
            <a:ext cx="874329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362982" y="3343275"/>
            <a:ext cx="171450" cy="171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953866" y="3343275"/>
            <a:ext cx="171450" cy="171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>
            <a:stCxn id="8" idx="0"/>
          </p:cNvCxnSpPr>
          <p:nvPr/>
        </p:nvCxnSpPr>
        <p:spPr>
          <a:xfrm flipV="1">
            <a:off x="2270988" y="0"/>
            <a:ext cx="0" cy="22512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179051" y="2193674"/>
            <a:ext cx="171450" cy="171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2264776" y="4606719"/>
            <a:ext cx="0" cy="225128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2179051" y="4574672"/>
            <a:ext cx="171450" cy="1714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930735" y="1525266"/>
            <a:ext cx="805697" cy="80569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930737" y="4527035"/>
            <a:ext cx="805697" cy="805697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叶根友行书繁" panose="02010601030101010101" pitchFamily="2" charset="-122"/>
                <a:ea typeface="叶根友行书繁" panose="02010601030101010101" pitchFamily="2" charset="-122"/>
              </a:rPr>
              <a:t>2016</a:t>
            </a:r>
            <a:r>
              <a:rPr lang="zh-CN" altLang="en-US" dirty="0">
                <a:latin typeface="叶根友行书繁" panose="02010601030101010101" pitchFamily="2" charset="-122"/>
                <a:ea typeface="叶根友行书繁" panose="02010601030101010101" pitchFamily="2" charset="-122"/>
              </a:rPr>
              <a:t>年</a:t>
            </a:r>
          </a:p>
        </p:txBody>
      </p:sp>
      <p:sp>
        <p:nvSpPr>
          <p:cNvPr id="19" name="矩形 18"/>
          <p:cNvSpPr/>
          <p:nvPr/>
        </p:nvSpPr>
        <p:spPr>
          <a:xfrm>
            <a:off x="6096000" y="1564905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产品核心主题</a:t>
            </a:r>
            <a:endParaRPr lang="en-US" altLang="zh-CN" sz="2800" b="1" dirty="0" smtClean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endParaRPr lang="en-US" altLang="zh-CN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96000" y="472983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2800" b="1" dirty="0">
                <a:solidFill>
                  <a:srgbClr val="00B050"/>
                </a:solidFill>
                <a:latin typeface="arial" panose="020B0604020202020204" pitchFamily="34" charset="0"/>
              </a:rPr>
              <a:t>兼职</a:t>
            </a:r>
            <a:r>
              <a:rPr lang="zh-CN" altLang="en-US" sz="28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网小剧场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801412" y="466039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2800" b="1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endParaRPr lang="en-US" altLang="zh-CN" sz="28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008816" y="1604950"/>
            <a:ext cx="649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3600" b="1" dirty="0">
                <a:solidFill>
                  <a:srgbClr val="00B050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01</a:t>
            </a:r>
            <a:endParaRPr lang="zh-CN" altLang="en-US" sz="36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30737" y="4606719"/>
            <a:ext cx="649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3600" b="1" dirty="0" smtClean="0">
                <a:solidFill>
                  <a:srgbClr val="00B050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02</a:t>
            </a:r>
            <a:endParaRPr lang="zh-CN" altLang="en-US" sz="36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602368" y="319816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513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048000" y="2690336"/>
            <a:ext cx="6096000" cy="464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D19504"/>
                </a:solidFill>
              </a:rPr>
              <a:t>      </a:t>
            </a:r>
            <a:endParaRPr lang="zh-CN" altLang="en-US" b="1" dirty="0">
              <a:solidFill>
                <a:srgbClr val="D19504"/>
              </a:solidFill>
            </a:endParaRPr>
          </a:p>
        </p:txBody>
      </p:sp>
      <p:pic>
        <p:nvPicPr>
          <p:cNvPr id="12290" name="Picture 2" descr="C:\Users\Administrator\Desktop\漫画\88752961BD4D01D7DF6B9095CDD068E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1" r="15320"/>
          <a:stretch/>
        </p:blipFill>
        <p:spPr bwMode="auto">
          <a:xfrm>
            <a:off x="583967" y="932266"/>
            <a:ext cx="6168571" cy="55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752538" y="1436915"/>
            <a:ext cx="534329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We are </a:t>
            </a:r>
            <a:r>
              <a:rPr lang="en-US" altLang="zh-CN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</a:t>
            </a:r>
            <a:endParaRPr lang="en-US" altLang="zh-CN" sz="5400" b="1" cap="none" spc="0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  <a:p>
            <a:pPr algn="ctr"/>
            <a:r>
              <a:rPr lang="en-US" altLang="zh-CN" sz="54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Team </a:t>
            </a:r>
            <a:r>
              <a:rPr lang="en-US" altLang="zh-CN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and we are a family</a:t>
            </a:r>
            <a:r>
              <a:rPr lang="zh-CN" altLang="en-US" sz="54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！</a:t>
            </a:r>
            <a:endParaRPr lang="zh-CN" altLang="en-US" sz="54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3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istrator\Desktop\漫画\MomentCam_20160630085533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086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Administrator\Desktop\漫画\MomentCam_20160630085955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258" y="-11611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Administrator\Desktop\漫画\MomentCam_20160630090523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145" y="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Administrator\Desktop\漫画\漫画MomentCam_20160630091502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-838200"/>
            <a:ext cx="4517571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468915" y="4789715"/>
            <a:ext cx="81860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00B050"/>
                </a:solidFill>
                <a:latin typeface="arial" panose="020B0604020202020204" pitchFamily="34" charset="0"/>
              </a:rPr>
              <a:t>THANK </a:t>
            </a:r>
            <a:r>
              <a:rPr lang="en-US" altLang="zh-CN" sz="66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YOU</a:t>
            </a:r>
            <a:r>
              <a:rPr lang="zh-CN" altLang="en-US" sz="66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！</a:t>
            </a:r>
            <a:endParaRPr lang="en-US" altLang="zh-CN" sz="6600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1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7257" y="-1419568"/>
            <a:ext cx="3999813" cy="9248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9500" dirty="0" smtClean="0">
                <a:solidFill>
                  <a:srgbClr val="00B050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1</a:t>
            </a:r>
            <a:endParaRPr lang="zh-CN" altLang="en-US" sz="59500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831479" y="1569833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96000" y="400003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产品核心</a:t>
            </a:r>
            <a:r>
              <a:rPr lang="zh-CN" altLang="en-US" sz="2800" b="1" dirty="0">
                <a:solidFill>
                  <a:srgbClr val="00B050"/>
                </a:solidFill>
                <a:latin typeface="arial" panose="020B0604020202020204" pitchFamily="34" charset="0"/>
              </a:rPr>
              <a:t>主题</a:t>
            </a:r>
            <a:endParaRPr lang="en-US" altLang="zh-CN" sz="2800" b="1" dirty="0" smtClean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algn="ctr"/>
            <a:endParaRPr lang="en-US" altLang="zh-CN" sz="28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357179" y="1261400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3741116" y="1810160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357179" y="2660332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307603" y="5508135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2760682" y="5975947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2747667" y="6171255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123678" y="6100458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1500962" y="6117541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1247024" y="5578932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784369" y="5171085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2436182" y="3429000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6096000" y="3465513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 111"/>
          <p:cNvSpPr>
            <a:spLocks noEditPoints="1"/>
          </p:cNvSpPr>
          <p:nvPr/>
        </p:nvSpPr>
        <p:spPr bwMode="auto">
          <a:xfrm>
            <a:off x="7834425" y="1106938"/>
            <a:ext cx="2396970" cy="2322062"/>
          </a:xfrm>
          <a:custGeom>
            <a:avLst/>
            <a:gdLst>
              <a:gd name="T0" fmla="*/ 104 w 256"/>
              <a:gd name="T1" fmla="*/ 220 h 249"/>
              <a:gd name="T2" fmla="*/ 109 w 256"/>
              <a:gd name="T3" fmla="*/ 249 h 249"/>
              <a:gd name="T4" fmla="*/ 125 w 256"/>
              <a:gd name="T5" fmla="*/ 219 h 249"/>
              <a:gd name="T6" fmla="*/ 164 w 256"/>
              <a:gd name="T7" fmla="*/ 219 h 249"/>
              <a:gd name="T8" fmla="*/ 178 w 256"/>
              <a:gd name="T9" fmla="*/ 249 h 249"/>
              <a:gd name="T10" fmla="*/ 183 w 256"/>
              <a:gd name="T11" fmla="*/ 220 h 249"/>
              <a:gd name="T12" fmla="*/ 144 w 256"/>
              <a:gd name="T13" fmla="*/ 167 h 249"/>
              <a:gd name="T14" fmla="*/ 87 w 256"/>
              <a:gd name="T15" fmla="*/ 190 h 249"/>
              <a:gd name="T16" fmla="*/ 64 w 256"/>
              <a:gd name="T17" fmla="*/ 247 h 249"/>
              <a:gd name="T18" fmla="*/ 85 w 256"/>
              <a:gd name="T19" fmla="*/ 221 h 249"/>
              <a:gd name="T20" fmla="*/ 144 w 256"/>
              <a:gd name="T21" fmla="*/ 182 h 249"/>
              <a:gd name="T22" fmla="*/ 208 w 256"/>
              <a:gd name="T23" fmla="*/ 234 h 249"/>
              <a:gd name="T24" fmla="*/ 224 w 256"/>
              <a:gd name="T25" fmla="*/ 247 h 249"/>
              <a:gd name="T26" fmla="*/ 188 w 256"/>
              <a:gd name="T27" fmla="*/ 181 h 249"/>
              <a:gd name="T28" fmla="*/ 144 w 256"/>
              <a:gd name="T29" fmla="*/ 134 h 249"/>
              <a:gd name="T30" fmla="*/ 81 w 256"/>
              <a:gd name="T31" fmla="*/ 154 h 249"/>
              <a:gd name="T32" fmla="*/ 36 w 256"/>
              <a:gd name="T33" fmla="*/ 214 h 249"/>
              <a:gd name="T34" fmla="*/ 48 w 256"/>
              <a:gd name="T35" fmla="*/ 249 h 249"/>
              <a:gd name="T36" fmla="*/ 60 w 256"/>
              <a:gd name="T37" fmla="*/ 202 h 249"/>
              <a:gd name="T38" fmla="*/ 107 w 256"/>
              <a:gd name="T39" fmla="*/ 159 h 249"/>
              <a:gd name="T40" fmla="*/ 164 w 256"/>
              <a:gd name="T41" fmla="*/ 154 h 249"/>
              <a:gd name="T42" fmla="*/ 217 w 256"/>
              <a:gd name="T43" fmla="*/ 186 h 249"/>
              <a:gd name="T44" fmla="*/ 239 w 256"/>
              <a:gd name="T45" fmla="*/ 247 h 249"/>
              <a:gd name="T46" fmla="*/ 256 w 256"/>
              <a:gd name="T47" fmla="*/ 236 h 249"/>
              <a:gd name="T48" fmla="*/ 224 w 256"/>
              <a:gd name="T49" fmla="*/ 168 h 249"/>
              <a:gd name="T50" fmla="*/ 156 w 256"/>
              <a:gd name="T51" fmla="*/ 136 h 249"/>
              <a:gd name="T52" fmla="*/ 66 w 256"/>
              <a:gd name="T53" fmla="*/ 28 h 249"/>
              <a:gd name="T54" fmla="*/ 49 w 256"/>
              <a:gd name="T55" fmla="*/ 13 h 249"/>
              <a:gd name="T56" fmla="*/ 57 w 256"/>
              <a:gd name="T57" fmla="*/ 38 h 249"/>
              <a:gd name="T58" fmla="*/ 142 w 256"/>
              <a:gd name="T59" fmla="*/ 38 h 249"/>
              <a:gd name="T60" fmla="*/ 150 w 256"/>
              <a:gd name="T61" fmla="*/ 13 h 249"/>
              <a:gd name="T62" fmla="*/ 133 w 256"/>
              <a:gd name="T63" fmla="*/ 28 h 249"/>
              <a:gd name="T64" fmla="*/ 103 w 256"/>
              <a:gd name="T65" fmla="*/ 29 h 249"/>
              <a:gd name="T66" fmla="*/ 103 w 256"/>
              <a:gd name="T67" fmla="*/ 2 h 249"/>
              <a:gd name="T68" fmla="*/ 91 w 256"/>
              <a:gd name="T69" fmla="*/ 15 h 249"/>
              <a:gd name="T70" fmla="*/ 169 w 256"/>
              <a:gd name="T71" fmla="*/ 99 h 249"/>
              <a:gd name="T72" fmla="*/ 195 w 256"/>
              <a:gd name="T73" fmla="*/ 106 h 249"/>
              <a:gd name="T74" fmla="*/ 185 w 256"/>
              <a:gd name="T75" fmla="*/ 93 h 249"/>
              <a:gd name="T76" fmla="*/ 177 w 256"/>
              <a:gd name="T77" fmla="*/ 64 h 249"/>
              <a:gd name="T78" fmla="*/ 183 w 256"/>
              <a:gd name="T79" fmla="*/ 49 h 249"/>
              <a:gd name="T80" fmla="*/ 160 w 256"/>
              <a:gd name="T81" fmla="*/ 62 h 249"/>
              <a:gd name="T82" fmla="*/ 177 w 256"/>
              <a:gd name="T83" fmla="*/ 64 h 249"/>
              <a:gd name="T84" fmla="*/ 22 w 256"/>
              <a:gd name="T85" fmla="*/ 136 h 249"/>
              <a:gd name="T86" fmla="*/ 20 w 256"/>
              <a:gd name="T87" fmla="*/ 153 h 249"/>
              <a:gd name="T88" fmla="*/ 39 w 256"/>
              <a:gd name="T89" fmla="*/ 134 h 249"/>
              <a:gd name="T90" fmla="*/ 14 w 256"/>
              <a:gd name="T91" fmla="*/ 93 h 249"/>
              <a:gd name="T92" fmla="*/ 1 w 256"/>
              <a:gd name="T93" fmla="*/ 103 h 249"/>
              <a:gd name="T94" fmla="*/ 29 w 256"/>
              <a:gd name="T95" fmla="*/ 103 h 249"/>
              <a:gd name="T96" fmla="*/ 36 w 256"/>
              <a:gd name="T97" fmla="*/ 67 h 249"/>
              <a:gd name="T98" fmla="*/ 30 w 256"/>
              <a:gd name="T99" fmla="*/ 51 h 249"/>
              <a:gd name="T100" fmla="*/ 14 w 256"/>
              <a:gd name="T101" fmla="*/ 56 h 249"/>
              <a:gd name="T102" fmla="*/ 82 w 256"/>
              <a:gd name="T103" fmla="*/ 138 h 249"/>
              <a:gd name="T104" fmla="*/ 142 w 256"/>
              <a:gd name="T105" fmla="*/ 123 h 249"/>
              <a:gd name="T106" fmla="*/ 157 w 256"/>
              <a:gd name="T107" fmla="*/ 77 h 249"/>
              <a:gd name="T108" fmla="*/ 101 w 256"/>
              <a:gd name="T109" fmla="*/ 39 h 249"/>
              <a:gd name="T110" fmla="*/ 42 w 256"/>
              <a:gd name="T111" fmla="*/ 88 h 249"/>
              <a:gd name="T112" fmla="*/ 51 w 256"/>
              <a:gd name="T113" fmla="*/ 134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6" h="249">
                <a:moveTo>
                  <a:pt x="144" y="199"/>
                </a:moveTo>
                <a:lnTo>
                  <a:pt x="144" y="199"/>
                </a:lnTo>
                <a:lnTo>
                  <a:pt x="134" y="201"/>
                </a:lnTo>
                <a:lnTo>
                  <a:pt x="126" y="203"/>
                </a:lnTo>
                <a:lnTo>
                  <a:pt x="117" y="207"/>
                </a:lnTo>
                <a:lnTo>
                  <a:pt x="111" y="214"/>
                </a:lnTo>
                <a:lnTo>
                  <a:pt x="104" y="220"/>
                </a:lnTo>
                <a:lnTo>
                  <a:pt x="100" y="228"/>
                </a:lnTo>
                <a:lnTo>
                  <a:pt x="98" y="237"/>
                </a:lnTo>
                <a:lnTo>
                  <a:pt x="96" y="247"/>
                </a:lnTo>
                <a:lnTo>
                  <a:pt x="96" y="247"/>
                </a:lnTo>
                <a:lnTo>
                  <a:pt x="96" y="249"/>
                </a:lnTo>
                <a:lnTo>
                  <a:pt x="109" y="249"/>
                </a:lnTo>
                <a:lnTo>
                  <a:pt x="109" y="249"/>
                </a:lnTo>
                <a:lnTo>
                  <a:pt x="109" y="247"/>
                </a:lnTo>
                <a:lnTo>
                  <a:pt x="109" y="247"/>
                </a:lnTo>
                <a:lnTo>
                  <a:pt x="111" y="240"/>
                </a:lnTo>
                <a:lnTo>
                  <a:pt x="112" y="233"/>
                </a:lnTo>
                <a:lnTo>
                  <a:pt x="116" y="228"/>
                </a:lnTo>
                <a:lnTo>
                  <a:pt x="120" y="223"/>
                </a:lnTo>
                <a:lnTo>
                  <a:pt x="125" y="219"/>
                </a:lnTo>
                <a:lnTo>
                  <a:pt x="130" y="215"/>
                </a:lnTo>
                <a:lnTo>
                  <a:pt x="137" y="214"/>
                </a:lnTo>
                <a:lnTo>
                  <a:pt x="144" y="212"/>
                </a:lnTo>
                <a:lnTo>
                  <a:pt x="144" y="212"/>
                </a:lnTo>
                <a:lnTo>
                  <a:pt x="151" y="214"/>
                </a:lnTo>
                <a:lnTo>
                  <a:pt x="157" y="215"/>
                </a:lnTo>
                <a:lnTo>
                  <a:pt x="164" y="219"/>
                </a:lnTo>
                <a:lnTo>
                  <a:pt x="169" y="223"/>
                </a:lnTo>
                <a:lnTo>
                  <a:pt x="173" y="228"/>
                </a:lnTo>
                <a:lnTo>
                  <a:pt x="176" y="233"/>
                </a:lnTo>
                <a:lnTo>
                  <a:pt x="178" y="240"/>
                </a:lnTo>
                <a:lnTo>
                  <a:pt x="178" y="247"/>
                </a:lnTo>
                <a:lnTo>
                  <a:pt x="178" y="247"/>
                </a:lnTo>
                <a:lnTo>
                  <a:pt x="178" y="249"/>
                </a:lnTo>
                <a:lnTo>
                  <a:pt x="191" y="249"/>
                </a:lnTo>
                <a:lnTo>
                  <a:pt x="191" y="249"/>
                </a:lnTo>
                <a:lnTo>
                  <a:pt x="191" y="247"/>
                </a:lnTo>
                <a:lnTo>
                  <a:pt x="191" y="247"/>
                </a:lnTo>
                <a:lnTo>
                  <a:pt x="190" y="237"/>
                </a:lnTo>
                <a:lnTo>
                  <a:pt x="187" y="228"/>
                </a:lnTo>
                <a:lnTo>
                  <a:pt x="183" y="220"/>
                </a:lnTo>
                <a:lnTo>
                  <a:pt x="178" y="214"/>
                </a:lnTo>
                <a:lnTo>
                  <a:pt x="170" y="207"/>
                </a:lnTo>
                <a:lnTo>
                  <a:pt x="163" y="203"/>
                </a:lnTo>
                <a:lnTo>
                  <a:pt x="153" y="201"/>
                </a:lnTo>
                <a:lnTo>
                  <a:pt x="144" y="199"/>
                </a:lnTo>
                <a:lnTo>
                  <a:pt x="144" y="199"/>
                </a:lnTo>
                <a:close/>
                <a:moveTo>
                  <a:pt x="144" y="167"/>
                </a:moveTo>
                <a:lnTo>
                  <a:pt x="144" y="167"/>
                </a:lnTo>
                <a:lnTo>
                  <a:pt x="135" y="168"/>
                </a:lnTo>
                <a:lnTo>
                  <a:pt x="127" y="169"/>
                </a:lnTo>
                <a:lnTo>
                  <a:pt x="121" y="171"/>
                </a:lnTo>
                <a:lnTo>
                  <a:pt x="113" y="173"/>
                </a:lnTo>
                <a:lnTo>
                  <a:pt x="99" y="181"/>
                </a:lnTo>
                <a:lnTo>
                  <a:pt x="87" y="190"/>
                </a:lnTo>
                <a:lnTo>
                  <a:pt x="78" y="202"/>
                </a:lnTo>
                <a:lnTo>
                  <a:pt x="70" y="216"/>
                </a:lnTo>
                <a:lnTo>
                  <a:pt x="68" y="223"/>
                </a:lnTo>
                <a:lnTo>
                  <a:pt x="66" y="231"/>
                </a:lnTo>
                <a:lnTo>
                  <a:pt x="65" y="238"/>
                </a:lnTo>
                <a:lnTo>
                  <a:pt x="64" y="247"/>
                </a:lnTo>
                <a:lnTo>
                  <a:pt x="64" y="247"/>
                </a:lnTo>
                <a:lnTo>
                  <a:pt x="65" y="249"/>
                </a:lnTo>
                <a:lnTo>
                  <a:pt x="79" y="249"/>
                </a:lnTo>
                <a:lnTo>
                  <a:pt x="79" y="249"/>
                </a:lnTo>
                <a:lnTo>
                  <a:pt x="79" y="247"/>
                </a:lnTo>
                <a:lnTo>
                  <a:pt x="79" y="247"/>
                </a:lnTo>
                <a:lnTo>
                  <a:pt x="81" y="234"/>
                </a:lnTo>
                <a:lnTo>
                  <a:pt x="85" y="221"/>
                </a:lnTo>
                <a:lnTo>
                  <a:pt x="90" y="211"/>
                </a:lnTo>
                <a:lnTo>
                  <a:pt x="98" y="201"/>
                </a:lnTo>
                <a:lnTo>
                  <a:pt x="108" y="193"/>
                </a:lnTo>
                <a:lnTo>
                  <a:pt x="118" y="188"/>
                </a:lnTo>
                <a:lnTo>
                  <a:pt x="131" y="184"/>
                </a:lnTo>
                <a:lnTo>
                  <a:pt x="144" y="182"/>
                </a:lnTo>
                <a:lnTo>
                  <a:pt x="144" y="182"/>
                </a:lnTo>
                <a:lnTo>
                  <a:pt x="157" y="184"/>
                </a:lnTo>
                <a:lnTo>
                  <a:pt x="169" y="188"/>
                </a:lnTo>
                <a:lnTo>
                  <a:pt x="181" y="193"/>
                </a:lnTo>
                <a:lnTo>
                  <a:pt x="190" y="201"/>
                </a:lnTo>
                <a:lnTo>
                  <a:pt x="198" y="211"/>
                </a:lnTo>
                <a:lnTo>
                  <a:pt x="204" y="221"/>
                </a:lnTo>
                <a:lnTo>
                  <a:pt x="208" y="234"/>
                </a:lnTo>
                <a:lnTo>
                  <a:pt x="209" y="247"/>
                </a:lnTo>
                <a:lnTo>
                  <a:pt x="209" y="247"/>
                </a:lnTo>
                <a:lnTo>
                  <a:pt x="209" y="249"/>
                </a:lnTo>
                <a:lnTo>
                  <a:pt x="224" y="249"/>
                </a:lnTo>
                <a:lnTo>
                  <a:pt x="224" y="249"/>
                </a:lnTo>
                <a:lnTo>
                  <a:pt x="224" y="247"/>
                </a:lnTo>
                <a:lnTo>
                  <a:pt x="224" y="247"/>
                </a:lnTo>
                <a:lnTo>
                  <a:pt x="224" y="238"/>
                </a:lnTo>
                <a:lnTo>
                  <a:pt x="222" y="231"/>
                </a:lnTo>
                <a:lnTo>
                  <a:pt x="220" y="223"/>
                </a:lnTo>
                <a:lnTo>
                  <a:pt x="217" y="216"/>
                </a:lnTo>
                <a:lnTo>
                  <a:pt x="211" y="202"/>
                </a:lnTo>
                <a:lnTo>
                  <a:pt x="200" y="190"/>
                </a:lnTo>
                <a:lnTo>
                  <a:pt x="188" y="181"/>
                </a:lnTo>
                <a:lnTo>
                  <a:pt x="176" y="173"/>
                </a:lnTo>
                <a:lnTo>
                  <a:pt x="168" y="171"/>
                </a:lnTo>
                <a:lnTo>
                  <a:pt x="160" y="169"/>
                </a:lnTo>
                <a:lnTo>
                  <a:pt x="152" y="168"/>
                </a:lnTo>
                <a:lnTo>
                  <a:pt x="144" y="167"/>
                </a:lnTo>
                <a:lnTo>
                  <a:pt x="144" y="167"/>
                </a:lnTo>
                <a:close/>
                <a:moveTo>
                  <a:pt x="144" y="134"/>
                </a:moveTo>
                <a:lnTo>
                  <a:pt x="144" y="134"/>
                </a:lnTo>
                <a:lnTo>
                  <a:pt x="133" y="136"/>
                </a:lnTo>
                <a:lnTo>
                  <a:pt x="121" y="137"/>
                </a:lnTo>
                <a:lnTo>
                  <a:pt x="111" y="140"/>
                </a:lnTo>
                <a:lnTo>
                  <a:pt x="100" y="143"/>
                </a:lnTo>
                <a:lnTo>
                  <a:pt x="91" y="149"/>
                </a:lnTo>
                <a:lnTo>
                  <a:pt x="81" y="154"/>
                </a:lnTo>
                <a:lnTo>
                  <a:pt x="73" y="160"/>
                </a:lnTo>
                <a:lnTo>
                  <a:pt x="65" y="168"/>
                </a:lnTo>
                <a:lnTo>
                  <a:pt x="57" y="176"/>
                </a:lnTo>
                <a:lnTo>
                  <a:pt x="51" y="184"/>
                </a:lnTo>
                <a:lnTo>
                  <a:pt x="46" y="193"/>
                </a:lnTo>
                <a:lnTo>
                  <a:pt x="40" y="203"/>
                </a:lnTo>
                <a:lnTo>
                  <a:pt x="36" y="214"/>
                </a:lnTo>
                <a:lnTo>
                  <a:pt x="34" y="224"/>
                </a:lnTo>
                <a:lnTo>
                  <a:pt x="33" y="236"/>
                </a:lnTo>
                <a:lnTo>
                  <a:pt x="31" y="247"/>
                </a:lnTo>
                <a:lnTo>
                  <a:pt x="31" y="247"/>
                </a:lnTo>
                <a:lnTo>
                  <a:pt x="31" y="249"/>
                </a:lnTo>
                <a:lnTo>
                  <a:pt x="48" y="249"/>
                </a:lnTo>
                <a:lnTo>
                  <a:pt x="48" y="249"/>
                </a:lnTo>
                <a:lnTo>
                  <a:pt x="48" y="247"/>
                </a:lnTo>
                <a:lnTo>
                  <a:pt x="48" y="247"/>
                </a:lnTo>
                <a:lnTo>
                  <a:pt x="49" y="237"/>
                </a:lnTo>
                <a:lnTo>
                  <a:pt x="51" y="228"/>
                </a:lnTo>
                <a:lnTo>
                  <a:pt x="53" y="219"/>
                </a:lnTo>
                <a:lnTo>
                  <a:pt x="56" y="210"/>
                </a:lnTo>
                <a:lnTo>
                  <a:pt x="60" y="202"/>
                </a:lnTo>
                <a:lnTo>
                  <a:pt x="65" y="194"/>
                </a:lnTo>
                <a:lnTo>
                  <a:pt x="70" y="186"/>
                </a:lnTo>
                <a:lnTo>
                  <a:pt x="77" y="180"/>
                </a:lnTo>
                <a:lnTo>
                  <a:pt x="83" y="173"/>
                </a:lnTo>
                <a:lnTo>
                  <a:pt x="91" y="168"/>
                </a:lnTo>
                <a:lnTo>
                  <a:pt x="99" y="163"/>
                </a:lnTo>
                <a:lnTo>
                  <a:pt x="107" y="159"/>
                </a:lnTo>
                <a:lnTo>
                  <a:pt x="116" y="156"/>
                </a:lnTo>
                <a:lnTo>
                  <a:pt x="125" y="154"/>
                </a:lnTo>
                <a:lnTo>
                  <a:pt x="134" y="153"/>
                </a:lnTo>
                <a:lnTo>
                  <a:pt x="144" y="151"/>
                </a:lnTo>
                <a:lnTo>
                  <a:pt x="144" y="151"/>
                </a:lnTo>
                <a:lnTo>
                  <a:pt x="153" y="153"/>
                </a:lnTo>
                <a:lnTo>
                  <a:pt x="164" y="154"/>
                </a:lnTo>
                <a:lnTo>
                  <a:pt x="173" y="156"/>
                </a:lnTo>
                <a:lnTo>
                  <a:pt x="181" y="159"/>
                </a:lnTo>
                <a:lnTo>
                  <a:pt x="190" y="163"/>
                </a:lnTo>
                <a:lnTo>
                  <a:pt x="198" y="168"/>
                </a:lnTo>
                <a:lnTo>
                  <a:pt x="204" y="173"/>
                </a:lnTo>
                <a:lnTo>
                  <a:pt x="212" y="180"/>
                </a:lnTo>
                <a:lnTo>
                  <a:pt x="217" y="186"/>
                </a:lnTo>
                <a:lnTo>
                  <a:pt x="224" y="194"/>
                </a:lnTo>
                <a:lnTo>
                  <a:pt x="227" y="202"/>
                </a:lnTo>
                <a:lnTo>
                  <a:pt x="231" y="210"/>
                </a:lnTo>
                <a:lnTo>
                  <a:pt x="235" y="219"/>
                </a:lnTo>
                <a:lnTo>
                  <a:pt x="238" y="228"/>
                </a:lnTo>
                <a:lnTo>
                  <a:pt x="239" y="237"/>
                </a:lnTo>
                <a:lnTo>
                  <a:pt x="239" y="247"/>
                </a:lnTo>
                <a:lnTo>
                  <a:pt x="239" y="247"/>
                </a:lnTo>
                <a:lnTo>
                  <a:pt x="239" y="249"/>
                </a:lnTo>
                <a:lnTo>
                  <a:pt x="256" y="249"/>
                </a:lnTo>
                <a:lnTo>
                  <a:pt x="256" y="249"/>
                </a:lnTo>
                <a:lnTo>
                  <a:pt x="256" y="247"/>
                </a:lnTo>
                <a:lnTo>
                  <a:pt x="256" y="247"/>
                </a:lnTo>
                <a:lnTo>
                  <a:pt x="256" y="236"/>
                </a:lnTo>
                <a:lnTo>
                  <a:pt x="253" y="224"/>
                </a:lnTo>
                <a:lnTo>
                  <a:pt x="251" y="214"/>
                </a:lnTo>
                <a:lnTo>
                  <a:pt x="247" y="203"/>
                </a:lnTo>
                <a:lnTo>
                  <a:pt x="243" y="193"/>
                </a:lnTo>
                <a:lnTo>
                  <a:pt x="237" y="184"/>
                </a:lnTo>
                <a:lnTo>
                  <a:pt x="230" y="176"/>
                </a:lnTo>
                <a:lnTo>
                  <a:pt x="224" y="168"/>
                </a:lnTo>
                <a:lnTo>
                  <a:pt x="216" y="160"/>
                </a:lnTo>
                <a:lnTo>
                  <a:pt x="207" y="154"/>
                </a:lnTo>
                <a:lnTo>
                  <a:pt x="198" y="149"/>
                </a:lnTo>
                <a:lnTo>
                  <a:pt x="187" y="143"/>
                </a:lnTo>
                <a:lnTo>
                  <a:pt x="177" y="140"/>
                </a:lnTo>
                <a:lnTo>
                  <a:pt x="166" y="137"/>
                </a:lnTo>
                <a:lnTo>
                  <a:pt x="156" y="136"/>
                </a:lnTo>
                <a:lnTo>
                  <a:pt x="144" y="134"/>
                </a:lnTo>
                <a:lnTo>
                  <a:pt x="144" y="134"/>
                </a:lnTo>
                <a:close/>
                <a:moveTo>
                  <a:pt x="65" y="39"/>
                </a:moveTo>
                <a:lnTo>
                  <a:pt x="65" y="39"/>
                </a:lnTo>
                <a:lnTo>
                  <a:pt x="66" y="37"/>
                </a:lnTo>
                <a:lnTo>
                  <a:pt x="68" y="33"/>
                </a:lnTo>
                <a:lnTo>
                  <a:pt x="66" y="28"/>
                </a:lnTo>
                <a:lnTo>
                  <a:pt x="64" y="23"/>
                </a:lnTo>
                <a:lnTo>
                  <a:pt x="64" y="23"/>
                </a:lnTo>
                <a:lnTo>
                  <a:pt x="60" y="17"/>
                </a:lnTo>
                <a:lnTo>
                  <a:pt x="56" y="15"/>
                </a:lnTo>
                <a:lnTo>
                  <a:pt x="53" y="13"/>
                </a:lnTo>
                <a:lnTo>
                  <a:pt x="49" y="13"/>
                </a:lnTo>
                <a:lnTo>
                  <a:pt x="49" y="13"/>
                </a:lnTo>
                <a:lnTo>
                  <a:pt x="48" y="16"/>
                </a:lnTo>
                <a:lnTo>
                  <a:pt x="47" y="20"/>
                </a:lnTo>
                <a:lnTo>
                  <a:pt x="48" y="25"/>
                </a:lnTo>
                <a:lnTo>
                  <a:pt x="51" y="30"/>
                </a:lnTo>
                <a:lnTo>
                  <a:pt x="51" y="30"/>
                </a:lnTo>
                <a:lnTo>
                  <a:pt x="53" y="36"/>
                </a:lnTo>
                <a:lnTo>
                  <a:pt x="57" y="38"/>
                </a:lnTo>
                <a:lnTo>
                  <a:pt x="61" y="39"/>
                </a:lnTo>
                <a:lnTo>
                  <a:pt x="65" y="39"/>
                </a:lnTo>
                <a:lnTo>
                  <a:pt x="65" y="39"/>
                </a:lnTo>
                <a:close/>
                <a:moveTo>
                  <a:pt x="134" y="39"/>
                </a:moveTo>
                <a:lnTo>
                  <a:pt x="134" y="39"/>
                </a:lnTo>
                <a:lnTo>
                  <a:pt x="138" y="39"/>
                </a:lnTo>
                <a:lnTo>
                  <a:pt x="142" y="38"/>
                </a:lnTo>
                <a:lnTo>
                  <a:pt x="146" y="36"/>
                </a:lnTo>
                <a:lnTo>
                  <a:pt x="148" y="30"/>
                </a:lnTo>
                <a:lnTo>
                  <a:pt x="148" y="30"/>
                </a:lnTo>
                <a:lnTo>
                  <a:pt x="151" y="25"/>
                </a:lnTo>
                <a:lnTo>
                  <a:pt x="152" y="20"/>
                </a:lnTo>
                <a:lnTo>
                  <a:pt x="151" y="16"/>
                </a:lnTo>
                <a:lnTo>
                  <a:pt x="150" y="13"/>
                </a:lnTo>
                <a:lnTo>
                  <a:pt x="150" y="13"/>
                </a:lnTo>
                <a:lnTo>
                  <a:pt x="146" y="13"/>
                </a:lnTo>
                <a:lnTo>
                  <a:pt x="142" y="15"/>
                </a:lnTo>
                <a:lnTo>
                  <a:pt x="139" y="17"/>
                </a:lnTo>
                <a:lnTo>
                  <a:pt x="135" y="23"/>
                </a:lnTo>
                <a:lnTo>
                  <a:pt x="135" y="23"/>
                </a:lnTo>
                <a:lnTo>
                  <a:pt x="133" y="28"/>
                </a:lnTo>
                <a:lnTo>
                  <a:pt x="131" y="33"/>
                </a:lnTo>
                <a:lnTo>
                  <a:pt x="133" y="37"/>
                </a:lnTo>
                <a:lnTo>
                  <a:pt x="134" y="39"/>
                </a:lnTo>
                <a:lnTo>
                  <a:pt x="134" y="39"/>
                </a:lnTo>
                <a:close/>
                <a:moveTo>
                  <a:pt x="99" y="30"/>
                </a:moveTo>
                <a:lnTo>
                  <a:pt x="99" y="30"/>
                </a:lnTo>
                <a:lnTo>
                  <a:pt x="103" y="29"/>
                </a:lnTo>
                <a:lnTo>
                  <a:pt x="105" y="25"/>
                </a:lnTo>
                <a:lnTo>
                  <a:pt x="107" y="21"/>
                </a:lnTo>
                <a:lnTo>
                  <a:pt x="107" y="15"/>
                </a:lnTo>
                <a:lnTo>
                  <a:pt x="107" y="15"/>
                </a:lnTo>
                <a:lnTo>
                  <a:pt x="107" y="10"/>
                </a:lnTo>
                <a:lnTo>
                  <a:pt x="105" y="4"/>
                </a:lnTo>
                <a:lnTo>
                  <a:pt x="103" y="2"/>
                </a:lnTo>
                <a:lnTo>
                  <a:pt x="99" y="0"/>
                </a:lnTo>
                <a:lnTo>
                  <a:pt x="99" y="0"/>
                </a:lnTo>
                <a:lnTo>
                  <a:pt x="96" y="2"/>
                </a:lnTo>
                <a:lnTo>
                  <a:pt x="94" y="4"/>
                </a:lnTo>
                <a:lnTo>
                  <a:pt x="92" y="10"/>
                </a:lnTo>
                <a:lnTo>
                  <a:pt x="91" y="15"/>
                </a:lnTo>
                <a:lnTo>
                  <a:pt x="91" y="15"/>
                </a:lnTo>
                <a:lnTo>
                  <a:pt x="92" y="21"/>
                </a:lnTo>
                <a:lnTo>
                  <a:pt x="94" y="25"/>
                </a:lnTo>
                <a:lnTo>
                  <a:pt x="96" y="29"/>
                </a:lnTo>
                <a:lnTo>
                  <a:pt x="99" y="30"/>
                </a:lnTo>
                <a:lnTo>
                  <a:pt x="99" y="30"/>
                </a:lnTo>
                <a:close/>
                <a:moveTo>
                  <a:pt x="169" y="99"/>
                </a:moveTo>
                <a:lnTo>
                  <a:pt x="169" y="99"/>
                </a:lnTo>
                <a:lnTo>
                  <a:pt x="170" y="103"/>
                </a:lnTo>
                <a:lnTo>
                  <a:pt x="173" y="106"/>
                </a:lnTo>
                <a:lnTo>
                  <a:pt x="178" y="107"/>
                </a:lnTo>
                <a:lnTo>
                  <a:pt x="185" y="107"/>
                </a:lnTo>
                <a:lnTo>
                  <a:pt x="185" y="107"/>
                </a:lnTo>
                <a:lnTo>
                  <a:pt x="190" y="107"/>
                </a:lnTo>
                <a:lnTo>
                  <a:pt x="195" y="106"/>
                </a:lnTo>
                <a:lnTo>
                  <a:pt x="198" y="103"/>
                </a:lnTo>
                <a:lnTo>
                  <a:pt x="199" y="99"/>
                </a:lnTo>
                <a:lnTo>
                  <a:pt x="199" y="99"/>
                </a:lnTo>
                <a:lnTo>
                  <a:pt x="198" y="97"/>
                </a:lnTo>
                <a:lnTo>
                  <a:pt x="195" y="94"/>
                </a:lnTo>
                <a:lnTo>
                  <a:pt x="190" y="93"/>
                </a:lnTo>
                <a:lnTo>
                  <a:pt x="185" y="93"/>
                </a:lnTo>
                <a:lnTo>
                  <a:pt x="185" y="93"/>
                </a:lnTo>
                <a:lnTo>
                  <a:pt x="178" y="93"/>
                </a:lnTo>
                <a:lnTo>
                  <a:pt x="173" y="94"/>
                </a:lnTo>
                <a:lnTo>
                  <a:pt x="170" y="97"/>
                </a:lnTo>
                <a:lnTo>
                  <a:pt x="169" y="99"/>
                </a:lnTo>
                <a:lnTo>
                  <a:pt x="169" y="99"/>
                </a:lnTo>
                <a:close/>
                <a:moveTo>
                  <a:pt x="177" y="64"/>
                </a:moveTo>
                <a:lnTo>
                  <a:pt x="177" y="64"/>
                </a:lnTo>
                <a:lnTo>
                  <a:pt x="182" y="60"/>
                </a:lnTo>
                <a:lnTo>
                  <a:pt x="185" y="56"/>
                </a:lnTo>
                <a:lnTo>
                  <a:pt x="186" y="54"/>
                </a:lnTo>
                <a:lnTo>
                  <a:pt x="186" y="50"/>
                </a:lnTo>
                <a:lnTo>
                  <a:pt x="186" y="50"/>
                </a:lnTo>
                <a:lnTo>
                  <a:pt x="183" y="49"/>
                </a:lnTo>
                <a:lnTo>
                  <a:pt x="179" y="47"/>
                </a:lnTo>
                <a:lnTo>
                  <a:pt x="174" y="49"/>
                </a:lnTo>
                <a:lnTo>
                  <a:pt x="169" y="51"/>
                </a:lnTo>
                <a:lnTo>
                  <a:pt x="169" y="51"/>
                </a:lnTo>
                <a:lnTo>
                  <a:pt x="164" y="54"/>
                </a:lnTo>
                <a:lnTo>
                  <a:pt x="161" y="58"/>
                </a:lnTo>
                <a:lnTo>
                  <a:pt x="160" y="62"/>
                </a:lnTo>
                <a:lnTo>
                  <a:pt x="160" y="65"/>
                </a:lnTo>
                <a:lnTo>
                  <a:pt x="160" y="65"/>
                </a:lnTo>
                <a:lnTo>
                  <a:pt x="163" y="67"/>
                </a:lnTo>
                <a:lnTo>
                  <a:pt x="166" y="68"/>
                </a:lnTo>
                <a:lnTo>
                  <a:pt x="172" y="67"/>
                </a:lnTo>
                <a:lnTo>
                  <a:pt x="177" y="64"/>
                </a:lnTo>
                <a:lnTo>
                  <a:pt x="177" y="64"/>
                </a:lnTo>
                <a:close/>
                <a:moveTo>
                  <a:pt x="39" y="134"/>
                </a:moveTo>
                <a:lnTo>
                  <a:pt x="39" y="134"/>
                </a:lnTo>
                <a:lnTo>
                  <a:pt x="36" y="133"/>
                </a:lnTo>
                <a:lnTo>
                  <a:pt x="33" y="132"/>
                </a:lnTo>
                <a:lnTo>
                  <a:pt x="27" y="133"/>
                </a:lnTo>
                <a:lnTo>
                  <a:pt x="22" y="136"/>
                </a:lnTo>
                <a:lnTo>
                  <a:pt x="22" y="136"/>
                </a:lnTo>
                <a:lnTo>
                  <a:pt x="17" y="140"/>
                </a:lnTo>
                <a:lnTo>
                  <a:pt x="14" y="142"/>
                </a:lnTo>
                <a:lnTo>
                  <a:pt x="13" y="146"/>
                </a:lnTo>
                <a:lnTo>
                  <a:pt x="13" y="150"/>
                </a:lnTo>
                <a:lnTo>
                  <a:pt x="13" y="150"/>
                </a:lnTo>
                <a:lnTo>
                  <a:pt x="16" y="151"/>
                </a:lnTo>
                <a:lnTo>
                  <a:pt x="20" y="153"/>
                </a:lnTo>
                <a:lnTo>
                  <a:pt x="25" y="151"/>
                </a:lnTo>
                <a:lnTo>
                  <a:pt x="30" y="149"/>
                </a:lnTo>
                <a:lnTo>
                  <a:pt x="30" y="149"/>
                </a:lnTo>
                <a:lnTo>
                  <a:pt x="35" y="146"/>
                </a:lnTo>
                <a:lnTo>
                  <a:pt x="38" y="142"/>
                </a:lnTo>
                <a:lnTo>
                  <a:pt x="39" y="138"/>
                </a:lnTo>
                <a:lnTo>
                  <a:pt x="39" y="134"/>
                </a:lnTo>
                <a:lnTo>
                  <a:pt x="39" y="134"/>
                </a:lnTo>
                <a:close/>
                <a:moveTo>
                  <a:pt x="30" y="99"/>
                </a:moveTo>
                <a:lnTo>
                  <a:pt x="30" y="99"/>
                </a:lnTo>
                <a:lnTo>
                  <a:pt x="29" y="97"/>
                </a:lnTo>
                <a:lnTo>
                  <a:pt x="25" y="94"/>
                </a:lnTo>
                <a:lnTo>
                  <a:pt x="21" y="93"/>
                </a:lnTo>
                <a:lnTo>
                  <a:pt x="14" y="93"/>
                </a:lnTo>
                <a:lnTo>
                  <a:pt x="14" y="93"/>
                </a:lnTo>
                <a:lnTo>
                  <a:pt x="9" y="93"/>
                </a:lnTo>
                <a:lnTo>
                  <a:pt x="4" y="94"/>
                </a:lnTo>
                <a:lnTo>
                  <a:pt x="1" y="97"/>
                </a:lnTo>
                <a:lnTo>
                  <a:pt x="0" y="99"/>
                </a:lnTo>
                <a:lnTo>
                  <a:pt x="0" y="99"/>
                </a:lnTo>
                <a:lnTo>
                  <a:pt x="1" y="103"/>
                </a:lnTo>
                <a:lnTo>
                  <a:pt x="4" y="106"/>
                </a:lnTo>
                <a:lnTo>
                  <a:pt x="9" y="107"/>
                </a:lnTo>
                <a:lnTo>
                  <a:pt x="14" y="107"/>
                </a:lnTo>
                <a:lnTo>
                  <a:pt x="14" y="107"/>
                </a:lnTo>
                <a:lnTo>
                  <a:pt x="21" y="107"/>
                </a:lnTo>
                <a:lnTo>
                  <a:pt x="25" y="106"/>
                </a:lnTo>
                <a:lnTo>
                  <a:pt x="29" y="103"/>
                </a:lnTo>
                <a:lnTo>
                  <a:pt x="30" y="99"/>
                </a:lnTo>
                <a:lnTo>
                  <a:pt x="30" y="99"/>
                </a:lnTo>
                <a:close/>
                <a:moveTo>
                  <a:pt x="22" y="64"/>
                </a:moveTo>
                <a:lnTo>
                  <a:pt x="22" y="64"/>
                </a:lnTo>
                <a:lnTo>
                  <a:pt x="27" y="67"/>
                </a:lnTo>
                <a:lnTo>
                  <a:pt x="33" y="68"/>
                </a:lnTo>
                <a:lnTo>
                  <a:pt x="36" y="67"/>
                </a:lnTo>
                <a:lnTo>
                  <a:pt x="39" y="65"/>
                </a:lnTo>
                <a:lnTo>
                  <a:pt x="39" y="65"/>
                </a:lnTo>
                <a:lnTo>
                  <a:pt x="39" y="62"/>
                </a:lnTo>
                <a:lnTo>
                  <a:pt x="38" y="58"/>
                </a:lnTo>
                <a:lnTo>
                  <a:pt x="35" y="54"/>
                </a:lnTo>
                <a:lnTo>
                  <a:pt x="30" y="51"/>
                </a:lnTo>
                <a:lnTo>
                  <a:pt x="30" y="51"/>
                </a:lnTo>
                <a:lnTo>
                  <a:pt x="25" y="49"/>
                </a:lnTo>
                <a:lnTo>
                  <a:pt x="20" y="47"/>
                </a:lnTo>
                <a:lnTo>
                  <a:pt x="16" y="49"/>
                </a:lnTo>
                <a:lnTo>
                  <a:pt x="13" y="50"/>
                </a:lnTo>
                <a:lnTo>
                  <a:pt x="13" y="50"/>
                </a:lnTo>
                <a:lnTo>
                  <a:pt x="13" y="54"/>
                </a:lnTo>
                <a:lnTo>
                  <a:pt x="14" y="56"/>
                </a:lnTo>
                <a:lnTo>
                  <a:pt x="17" y="60"/>
                </a:lnTo>
                <a:lnTo>
                  <a:pt x="22" y="64"/>
                </a:lnTo>
                <a:lnTo>
                  <a:pt x="22" y="64"/>
                </a:lnTo>
                <a:close/>
                <a:moveTo>
                  <a:pt x="65" y="149"/>
                </a:moveTo>
                <a:lnTo>
                  <a:pt x="65" y="149"/>
                </a:lnTo>
                <a:lnTo>
                  <a:pt x="73" y="143"/>
                </a:lnTo>
                <a:lnTo>
                  <a:pt x="82" y="138"/>
                </a:lnTo>
                <a:lnTo>
                  <a:pt x="91" y="133"/>
                </a:lnTo>
                <a:lnTo>
                  <a:pt x="100" y="129"/>
                </a:lnTo>
                <a:lnTo>
                  <a:pt x="111" y="127"/>
                </a:lnTo>
                <a:lnTo>
                  <a:pt x="121" y="124"/>
                </a:lnTo>
                <a:lnTo>
                  <a:pt x="131" y="123"/>
                </a:lnTo>
                <a:lnTo>
                  <a:pt x="142" y="123"/>
                </a:lnTo>
                <a:lnTo>
                  <a:pt x="142" y="123"/>
                </a:lnTo>
                <a:lnTo>
                  <a:pt x="157" y="124"/>
                </a:lnTo>
                <a:lnTo>
                  <a:pt x="157" y="124"/>
                </a:lnTo>
                <a:lnTo>
                  <a:pt x="161" y="112"/>
                </a:lnTo>
                <a:lnTo>
                  <a:pt x="163" y="101"/>
                </a:lnTo>
                <a:lnTo>
                  <a:pt x="163" y="101"/>
                </a:lnTo>
                <a:lnTo>
                  <a:pt x="161" y="88"/>
                </a:lnTo>
                <a:lnTo>
                  <a:pt x="157" y="77"/>
                </a:lnTo>
                <a:lnTo>
                  <a:pt x="152" y="67"/>
                </a:lnTo>
                <a:lnTo>
                  <a:pt x="144" y="58"/>
                </a:lnTo>
                <a:lnTo>
                  <a:pt x="135" y="50"/>
                </a:lnTo>
                <a:lnTo>
                  <a:pt x="125" y="45"/>
                </a:lnTo>
                <a:lnTo>
                  <a:pt x="113" y="41"/>
                </a:lnTo>
                <a:lnTo>
                  <a:pt x="101" y="39"/>
                </a:lnTo>
                <a:lnTo>
                  <a:pt x="101" y="39"/>
                </a:lnTo>
                <a:lnTo>
                  <a:pt x="90" y="41"/>
                </a:lnTo>
                <a:lnTo>
                  <a:pt x="78" y="45"/>
                </a:lnTo>
                <a:lnTo>
                  <a:pt x="68" y="50"/>
                </a:lnTo>
                <a:lnTo>
                  <a:pt x="59" y="58"/>
                </a:lnTo>
                <a:lnTo>
                  <a:pt x="51" y="67"/>
                </a:lnTo>
                <a:lnTo>
                  <a:pt x="46" y="77"/>
                </a:lnTo>
                <a:lnTo>
                  <a:pt x="42" y="88"/>
                </a:lnTo>
                <a:lnTo>
                  <a:pt x="40" y="101"/>
                </a:lnTo>
                <a:lnTo>
                  <a:pt x="40" y="101"/>
                </a:lnTo>
                <a:lnTo>
                  <a:pt x="40" y="108"/>
                </a:lnTo>
                <a:lnTo>
                  <a:pt x="42" y="115"/>
                </a:lnTo>
                <a:lnTo>
                  <a:pt x="44" y="121"/>
                </a:lnTo>
                <a:lnTo>
                  <a:pt x="47" y="128"/>
                </a:lnTo>
                <a:lnTo>
                  <a:pt x="51" y="134"/>
                </a:lnTo>
                <a:lnTo>
                  <a:pt x="55" y="140"/>
                </a:lnTo>
                <a:lnTo>
                  <a:pt x="65" y="149"/>
                </a:lnTo>
                <a:lnTo>
                  <a:pt x="65" y="149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96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2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296109" y="2501857"/>
            <a:ext cx="8975351" cy="3077820"/>
            <a:chOff x="1296025" y="2854711"/>
            <a:chExt cx="8975351" cy="3077820"/>
          </a:xfrm>
        </p:grpSpPr>
        <p:grpSp>
          <p:nvGrpSpPr>
            <p:cNvPr id="79" name="组合 78"/>
            <p:cNvGrpSpPr/>
            <p:nvPr/>
          </p:nvGrpSpPr>
          <p:grpSpPr>
            <a:xfrm rot="19358878">
              <a:off x="6791934" y="3810201"/>
              <a:ext cx="2961622" cy="694522"/>
              <a:chOff x="2133599" y="4028641"/>
              <a:chExt cx="2708132" cy="779318"/>
            </a:xfrm>
          </p:grpSpPr>
          <p:sp>
            <p:nvSpPr>
              <p:cNvPr id="80" name="任意多边形 79"/>
              <p:cNvSpPr/>
              <p:nvPr/>
            </p:nvSpPr>
            <p:spPr>
              <a:xfrm>
                <a:off x="2133599" y="4028641"/>
                <a:ext cx="2708132" cy="779318"/>
              </a:xfrm>
              <a:custGeom>
                <a:avLst/>
                <a:gdLst>
                  <a:gd name="connsiteX0" fmla="*/ 313459 w 2708132"/>
                  <a:gd name="connsiteY0" fmla="*/ 0 h 779318"/>
                  <a:gd name="connsiteX1" fmla="*/ 342467 w 2708132"/>
                  <a:gd name="connsiteY1" fmla="*/ 3635 h 779318"/>
                  <a:gd name="connsiteX2" fmla="*/ 342467 w 2708132"/>
                  <a:gd name="connsiteY2" fmla="*/ 0 h 779318"/>
                  <a:gd name="connsiteX3" fmla="*/ 2365664 w 2708132"/>
                  <a:gd name="connsiteY3" fmla="*/ 0 h 779318"/>
                  <a:gd name="connsiteX4" fmla="*/ 2365664 w 2708132"/>
                  <a:gd name="connsiteY4" fmla="*/ 3635 h 779318"/>
                  <a:gd name="connsiteX5" fmla="*/ 2394673 w 2708132"/>
                  <a:gd name="connsiteY5" fmla="*/ 0 h 779318"/>
                  <a:gd name="connsiteX6" fmla="*/ 2708132 w 2708132"/>
                  <a:gd name="connsiteY6" fmla="*/ 389659 h 779318"/>
                  <a:gd name="connsiteX7" fmla="*/ 2394673 w 2708132"/>
                  <a:gd name="connsiteY7" fmla="*/ 779318 h 779318"/>
                  <a:gd name="connsiteX8" fmla="*/ 2365664 w 2708132"/>
                  <a:gd name="connsiteY8" fmla="*/ 775683 h 779318"/>
                  <a:gd name="connsiteX9" fmla="*/ 2365664 w 2708132"/>
                  <a:gd name="connsiteY9" fmla="*/ 779318 h 779318"/>
                  <a:gd name="connsiteX10" fmla="*/ 342467 w 2708132"/>
                  <a:gd name="connsiteY10" fmla="*/ 779318 h 779318"/>
                  <a:gd name="connsiteX11" fmla="*/ 342467 w 2708132"/>
                  <a:gd name="connsiteY11" fmla="*/ 775683 h 779318"/>
                  <a:gd name="connsiteX12" fmla="*/ 313459 w 2708132"/>
                  <a:gd name="connsiteY12" fmla="*/ 779318 h 779318"/>
                  <a:gd name="connsiteX13" fmla="*/ 0 w 2708132"/>
                  <a:gd name="connsiteY13" fmla="*/ 389659 h 779318"/>
                  <a:gd name="connsiteX14" fmla="*/ 313459 w 2708132"/>
                  <a:gd name="connsiteY14" fmla="*/ 0 h 7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8132" h="779318">
                    <a:moveTo>
                      <a:pt x="313459" y="0"/>
                    </a:moveTo>
                    <a:lnTo>
                      <a:pt x="342467" y="3635"/>
                    </a:lnTo>
                    <a:lnTo>
                      <a:pt x="342467" y="0"/>
                    </a:lnTo>
                    <a:lnTo>
                      <a:pt x="2365664" y="0"/>
                    </a:lnTo>
                    <a:lnTo>
                      <a:pt x="2365664" y="3635"/>
                    </a:lnTo>
                    <a:lnTo>
                      <a:pt x="2394673" y="0"/>
                    </a:lnTo>
                    <a:cubicBezTo>
                      <a:pt x="2567792" y="0"/>
                      <a:pt x="2708132" y="174456"/>
                      <a:pt x="2708132" y="389659"/>
                    </a:cubicBezTo>
                    <a:cubicBezTo>
                      <a:pt x="2708132" y="604862"/>
                      <a:pt x="2567792" y="779318"/>
                      <a:pt x="2394673" y="779318"/>
                    </a:cubicBezTo>
                    <a:lnTo>
                      <a:pt x="2365664" y="775683"/>
                    </a:lnTo>
                    <a:lnTo>
                      <a:pt x="2365664" y="779318"/>
                    </a:lnTo>
                    <a:lnTo>
                      <a:pt x="342467" y="779318"/>
                    </a:lnTo>
                    <a:lnTo>
                      <a:pt x="342467" y="775683"/>
                    </a:lnTo>
                    <a:lnTo>
                      <a:pt x="313459" y="779318"/>
                    </a:lnTo>
                    <a:cubicBezTo>
                      <a:pt x="140340" y="779318"/>
                      <a:pt x="0" y="604862"/>
                      <a:pt x="0" y="389659"/>
                    </a:cubicBezTo>
                    <a:cubicBezTo>
                      <a:pt x="0" y="174456"/>
                      <a:pt x="140340" y="0"/>
                      <a:pt x="313459" y="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任意多边形 80"/>
              <p:cNvSpPr/>
              <p:nvPr/>
            </p:nvSpPr>
            <p:spPr>
              <a:xfrm>
                <a:off x="2162607" y="4080595"/>
                <a:ext cx="2650116" cy="675411"/>
              </a:xfrm>
              <a:custGeom>
                <a:avLst/>
                <a:gdLst>
                  <a:gd name="connsiteX0" fmla="*/ 268866 w 2650116"/>
                  <a:gd name="connsiteY0" fmla="*/ 0 h 675411"/>
                  <a:gd name="connsiteX1" fmla="*/ 2336657 w 2650116"/>
                  <a:gd name="connsiteY1" fmla="*/ 0 h 675411"/>
                  <a:gd name="connsiteX2" fmla="*/ 2336657 w 2650116"/>
                  <a:gd name="connsiteY2" fmla="*/ 3473 h 675411"/>
                  <a:gd name="connsiteX3" fmla="*/ 2365665 w 2650116"/>
                  <a:gd name="connsiteY3" fmla="*/ 1 h 675411"/>
                  <a:gd name="connsiteX4" fmla="*/ 2650116 w 2650116"/>
                  <a:gd name="connsiteY4" fmla="*/ 337706 h 675411"/>
                  <a:gd name="connsiteX5" fmla="*/ 2365665 w 2650116"/>
                  <a:gd name="connsiteY5" fmla="*/ 675411 h 675411"/>
                  <a:gd name="connsiteX6" fmla="*/ 2336657 w 2650116"/>
                  <a:gd name="connsiteY6" fmla="*/ 671940 h 675411"/>
                  <a:gd name="connsiteX7" fmla="*/ 2336657 w 2650116"/>
                  <a:gd name="connsiteY7" fmla="*/ 675409 h 675411"/>
                  <a:gd name="connsiteX8" fmla="*/ 284468 w 2650116"/>
                  <a:gd name="connsiteY8" fmla="*/ 675409 h 675411"/>
                  <a:gd name="connsiteX9" fmla="*/ 284451 w 2650116"/>
                  <a:gd name="connsiteY9" fmla="*/ 675411 h 675411"/>
                  <a:gd name="connsiteX10" fmla="*/ 284434 w 2650116"/>
                  <a:gd name="connsiteY10" fmla="*/ 675409 h 675411"/>
                  <a:gd name="connsiteX11" fmla="*/ 268866 w 2650116"/>
                  <a:gd name="connsiteY11" fmla="*/ 675409 h 675411"/>
                  <a:gd name="connsiteX12" fmla="*/ 268866 w 2650116"/>
                  <a:gd name="connsiteY12" fmla="*/ 673546 h 675411"/>
                  <a:gd name="connsiteX13" fmla="*/ 227124 w 2650116"/>
                  <a:gd name="connsiteY13" fmla="*/ 668550 h 675411"/>
                  <a:gd name="connsiteX14" fmla="*/ 0 w 2650116"/>
                  <a:gd name="connsiteY14" fmla="*/ 337706 h 675411"/>
                  <a:gd name="connsiteX15" fmla="*/ 227124 w 2650116"/>
                  <a:gd name="connsiteY15" fmla="*/ 6862 h 675411"/>
                  <a:gd name="connsiteX16" fmla="*/ 268866 w 2650116"/>
                  <a:gd name="connsiteY16" fmla="*/ 1866 h 67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50116" h="675411">
                    <a:moveTo>
                      <a:pt x="268866" y="0"/>
                    </a:moveTo>
                    <a:lnTo>
                      <a:pt x="2336657" y="0"/>
                    </a:lnTo>
                    <a:lnTo>
                      <a:pt x="2336657" y="3473"/>
                    </a:lnTo>
                    <a:lnTo>
                      <a:pt x="2365665" y="1"/>
                    </a:lnTo>
                    <a:cubicBezTo>
                      <a:pt x="2522763" y="1"/>
                      <a:pt x="2650116" y="151197"/>
                      <a:pt x="2650116" y="337706"/>
                    </a:cubicBezTo>
                    <a:cubicBezTo>
                      <a:pt x="2650116" y="524215"/>
                      <a:pt x="2522763" y="675411"/>
                      <a:pt x="2365665" y="675411"/>
                    </a:cubicBezTo>
                    <a:lnTo>
                      <a:pt x="2336657" y="671940"/>
                    </a:lnTo>
                    <a:lnTo>
                      <a:pt x="2336657" y="675409"/>
                    </a:lnTo>
                    <a:lnTo>
                      <a:pt x="284468" y="675409"/>
                    </a:lnTo>
                    <a:lnTo>
                      <a:pt x="284451" y="675411"/>
                    </a:lnTo>
                    <a:lnTo>
                      <a:pt x="284434" y="675409"/>
                    </a:lnTo>
                    <a:lnTo>
                      <a:pt x="268866" y="675409"/>
                    </a:lnTo>
                    <a:lnTo>
                      <a:pt x="268866" y="673546"/>
                    </a:lnTo>
                    <a:lnTo>
                      <a:pt x="227124" y="668550"/>
                    </a:lnTo>
                    <a:cubicBezTo>
                      <a:pt x="97505" y="637060"/>
                      <a:pt x="0" y="500902"/>
                      <a:pt x="0" y="337706"/>
                    </a:cubicBezTo>
                    <a:cubicBezTo>
                      <a:pt x="0" y="174511"/>
                      <a:pt x="97505" y="38352"/>
                      <a:pt x="227124" y="6862"/>
                    </a:cubicBezTo>
                    <a:lnTo>
                      <a:pt x="268866" y="1866"/>
                    </a:ln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00B050"/>
                    </a:solidFill>
                  </a:rPr>
                  <a:t>子功能模块</a:t>
                </a:r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 rot="19358878">
              <a:off x="3138187" y="3819925"/>
              <a:ext cx="3357043" cy="694522"/>
              <a:chOff x="2133599" y="4028641"/>
              <a:chExt cx="2708132" cy="779318"/>
            </a:xfrm>
          </p:grpSpPr>
          <p:sp>
            <p:nvSpPr>
              <p:cNvPr id="42" name="任意多边形 41"/>
              <p:cNvSpPr/>
              <p:nvPr/>
            </p:nvSpPr>
            <p:spPr>
              <a:xfrm>
                <a:off x="2133599" y="4028641"/>
                <a:ext cx="2708132" cy="779318"/>
              </a:xfrm>
              <a:custGeom>
                <a:avLst/>
                <a:gdLst>
                  <a:gd name="connsiteX0" fmla="*/ 313459 w 2708132"/>
                  <a:gd name="connsiteY0" fmla="*/ 0 h 779318"/>
                  <a:gd name="connsiteX1" fmla="*/ 342467 w 2708132"/>
                  <a:gd name="connsiteY1" fmla="*/ 3635 h 779318"/>
                  <a:gd name="connsiteX2" fmla="*/ 342467 w 2708132"/>
                  <a:gd name="connsiteY2" fmla="*/ 0 h 779318"/>
                  <a:gd name="connsiteX3" fmla="*/ 2365664 w 2708132"/>
                  <a:gd name="connsiteY3" fmla="*/ 0 h 779318"/>
                  <a:gd name="connsiteX4" fmla="*/ 2365664 w 2708132"/>
                  <a:gd name="connsiteY4" fmla="*/ 3635 h 779318"/>
                  <a:gd name="connsiteX5" fmla="*/ 2394673 w 2708132"/>
                  <a:gd name="connsiteY5" fmla="*/ 0 h 779318"/>
                  <a:gd name="connsiteX6" fmla="*/ 2708132 w 2708132"/>
                  <a:gd name="connsiteY6" fmla="*/ 389659 h 779318"/>
                  <a:gd name="connsiteX7" fmla="*/ 2394673 w 2708132"/>
                  <a:gd name="connsiteY7" fmla="*/ 779318 h 779318"/>
                  <a:gd name="connsiteX8" fmla="*/ 2365664 w 2708132"/>
                  <a:gd name="connsiteY8" fmla="*/ 775683 h 779318"/>
                  <a:gd name="connsiteX9" fmla="*/ 2365664 w 2708132"/>
                  <a:gd name="connsiteY9" fmla="*/ 779318 h 779318"/>
                  <a:gd name="connsiteX10" fmla="*/ 342467 w 2708132"/>
                  <a:gd name="connsiteY10" fmla="*/ 779318 h 779318"/>
                  <a:gd name="connsiteX11" fmla="*/ 342467 w 2708132"/>
                  <a:gd name="connsiteY11" fmla="*/ 775683 h 779318"/>
                  <a:gd name="connsiteX12" fmla="*/ 313459 w 2708132"/>
                  <a:gd name="connsiteY12" fmla="*/ 779318 h 779318"/>
                  <a:gd name="connsiteX13" fmla="*/ 0 w 2708132"/>
                  <a:gd name="connsiteY13" fmla="*/ 389659 h 779318"/>
                  <a:gd name="connsiteX14" fmla="*/ 313459 w 2708132"/>
                  <a:gd name="connsiteY14" fmla="*/ 0 h 7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8132" h="779318">
                    <a:moveTo>
                      <a:pt x="313459" y="0"/>
                    </a:moveTo>
                    <a:lnTo>
                      <a:pt x="342467" y="3635"/>
                    </a:lnTo>
                    <a:lnTo>
                      <a:pt x="342467" y="0"/>
                    </a:lnTo>
                    <a:lnTo>
                      <a:pt x="2365664" y="0"/>
                    </a:lnTo>
                    <a:lnTo>
                      <a:pt x="2365664" y="3635"/>
                    </a:lnTo>
                    <a:lnTo>
                      <a:pt x="2394673" y="0"/>
                    </a:lnTo>
                    <a:cubicBezTo>
                      <a:pt x="2567792" y="0"/>
                      <a:pt x="2708132" y="174456"/>
                      <a:pt x="2708132" y="389659"/>
                    </a:cubicBezTo>
                    <a:cubicBezTo>
                      <a:pt x="2708132" y="604862"/>
                      <a:pt x="2567792" y="779318"/>
                      <a:pt x="2394673" y="779318"/>
                    </a:cubicBezTo>
                    <a:lnTo>
                      <a:pt x="2365664" y="775683"/>
                    </a:lnTo>
                    <a:lnTo>
                      <a:pt x="2365664" y="779318"/>
                    </a:lnTo>
                    <a:lnTo>
                      <a:pt x="342467" y="779318"/>
                    </a:lnTo>
                    <a:lnTo>
                      <a:pt x="342467" y="775683"/>
                    </a:lnTo>
                    <a:lnTo>
                      <a:pt x="313459" y="779318"/>
                    </a:lnTo>
                    <a:cubicBezTo>
                      <a:pt x="140340" y="779318"/>
                      <a:pt x="0" y="604862"/>
                      <a:pt x="0" y="389659"/>
                    </a:cubicBezTo>
                    <a:cubicBezTo>
                      <a:pt x="0" y="174456"/>
                      <a:pt x="140340" y="0"/>
                      <a:pt x="313459" y="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2138779" y="4124018"/>
                <a:ext cx="2650116" cy="675411"/>
              </a:xfrm>
              <a:custGeom>
                <a:avLst/>
                <a:gdLst>
                  <a:gd name="connsiteX0" fmla="*/ 268866 w 2650116"/>
                  <a:gd name="connsiteY0" fmla="*/ 0 h 675411"/>
                  <a:gd name="connsiteX1" fmla="*/ 2336657 w 2650116"/>
                  <a:gd name="connsiteY1" fmla="*/ 0 h 675411"/>
                  <a:gd name="connsiteX2" fmla="*/ 2336657 w 2650116"/>
                  <a:gd name="connsiteY2" fmla="*/ 3473 h 675411"/>
                  <a:gd name="connsiteX3" fmla="*/ 2365665 w 2650116"/>
                  <a:gd name="connsiteY3" fmla="*/ 1 h 675411"/>
                  <a:gd name="connsiteX4" fmla="*/ 2650116 w 2650116"/>
                  <a:gd name="connsiteY4" fmla="*/ 337706 h 675411"/>
                  <a:gd name="connsiteX5" fmla="*/ 2365665 w 2650116"/>
                  <a:gd name="connsiteY5" fmla="*/ 675411 h 675411"/>
                  <a:gd name="connsiteX6" fmla="*/ 2336657 w 2650116"/>
                  <a:gd name="connsiteY6" fmla="*/ 671940 h 675411"/>
                  <a:gd name="connsiteX7" fmla="*/ 2336657 w 2650116"/>
                  <a:gd name="connsiteY7" fmla="*/ 675409 h 675411"/>
                  <a:gd name="connsiteX8" fmla="*/ 284468 w 2650116"/>
                  <a:gd name="connsiteY8" fmla="*/ 675409 h 675411"/>
                  <a:gd name="connsiteX9" fmla="*/ 284451 w 2650116"/>
                  <a:gd name="connsiteY9" fmla="*/ 675411 h 675411"/>
                  <a:gd name="connsiteX10" fmla="*/ 284434 w 2650116"/>
                  <a:gd name="connsiteY10" fmla="*/ 675409 h 675411"/>
                  <a:gd name="connsiteX11" fmla="*/ 268866 w 2650116"/>
                  <a:gd name="connsiteY11" fmla="*/ 675409 h 675411"/>
                  <a:gd name="connsiteX12" fmla="*/ 268866 w 2650116"/>
                  <a:gd name="connsiteY12" fmla="*/ 673546 h 675411"/>
                  <a:gd name="connsiteX13" fmla="*/ 227124 w 2650116"/>
                  <a:gd name="connsiteY13" fmla="*/ 668550 h 675411"/>
                  <a:gd name="connsiteX14" fmla="*/ 0 w 2650116"/>
                  <a:gd name="connsiteY14" fmla="*/ 337706 h 675411"/>
                  <a:gd name="connsiteX15" fmla="*/ 227124 w 2650116"/>
                  <a:gd name="connsiteY15" fmla="*/ 6862 h 675411"/>
                  <a:gd name="connsiteX16" fmla="*/ 268866 w 2650116"/>
                  <a:gd name="connsiteY16" fmla="*/ 1866 h 67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50116" h="675411">
                    <a:moveTo>
                      <a:pt x="268866" y="0"/>
                    </a:moveTo>
                    <a:lnTo>
                      <a:pt x="2336657" y="0"/>
                    </a:lnTo>
                    <a:lnTo>
                      <a:pt x="2336657" y="3473"/>
                    </a:lnTo>
                    <a:lnTo>
                      <a:pt x="2365665" y="1"/>
                    </a:lnTo>
                    <a:cubicBezTo>
                      <a:pt x="2522763" y="1"/>
                      <a:pt x="2650116" y="151197"/>
                      <a:pt x="2650116" y="337706"/>
                    </a:cubicBezTo>
                    <a:cubicBezTo>
                      <a:pt x="2650116" y="524215"/>
                      <a:pt x="2522763" y="675411"/>
                      <a:pt x="2365665" y="675411"/>
                    </a:cubicBezTo>
                    <a:lnTo>
                      <a:pt x="2336657" y="671940"/>
                    </a:lnTo>
                    <a:lnTo>
                      <a:pt x="2336657" y="675409"/>
                    </a:lnTo>
                    <a:lnTo>
                      <a:pt x="284468" y="675409"/>
                    </a:lnTo>
                    <a:lnTo>
                      <a:pt x="284451" y="675411"/>
                    </a:lnTo>
                    <a:lnTo>
                      <a:pt x="284434" y="675409"/>
                    </a:lnTo>
                    <a:lnTo>
                      <a:pt x="268866" y="675409"/>
                    </a:lnTo>
                    <a:lnTo>
                      <a:pt x="268866" y="673546"/>
                    </a:lnTo>
                    <a:lnTo>
                      <a:pt x="227124" y="668550"/>
                    </a:lnTo>
                    <a:cubicBezTo>
                      <a:pt x="97505" y="637060"/>
                      <a:pt x="0" y="500902"/>
                      <a:pt x="0" y="337706"/>
                    </a:cubicBezTo>
                    <a:cubicBezTo>
                      <a:pt x="0" y="174511"/>
                      <a:pt x="97505" y="38352"/>
                      <a:pt x="227124" y="6862"/>
                    </a:cubicBezTo>
                    <a:lnTo>
                      <a:pt x="268866" y="1866"/>
                    </a:ln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00B050"/>
                    </a:solidFill>
                  </a:rPr>
                  <a:t>首页</a:t>
                </a:r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3007600">
              <a:off x="1898770" y="3964809"/>
              <a:ext cx="2547446" cy="694522"/>
              <a:chOff x="2133599" y="4028641"/>
              <a:chExt cx="2708132" cy="779318"/>
            </a:xfrm>
          </p:grpSpPr>
          <p:sp>
            <p:nvSpPr>
              <p:cNvPr id="53" name="任意多边形 52"/>
              <p:cNvSpPr/>
              <p:nvPr/>
            </p:nvSpPr>
            <p:spPr>
              <a:xfrm>
                <a:off x="2133599" y="4028641"/>
                <a:ext cx="2708132" cy="779318"/>
              </a:xfrm>
              <a:custGeom>
                <a:avLst/>
                <a:gdLst>
                  <a:gd name="connsiteX0" fmla="*/ 313459 w 2708132"/>
                  <a:gd name="connsiteY0" fmla="*/ 0 h 779318"/>
                  <a:gd name="connsiteX1" fmla="*/ 342467 w 2708132"/>
                  <a:gd name="connsiteY1" fmla="*/ 3635 h 779318"/>
                  <a:gd name="connsiteX2" fmla="*/ 342467 w 2708132"/>
                  <a:gd name="connsiteY2" fmla="*/ 0 h 779318"/>
                  <a:gd name="connsiteX3" fmla="*/ 2365664 w 2708132"/>
                  <a:gd name="connsiteY3" fmla="*/ 0 h 779318"/>
                  <a:gd name="connsiteX4" fmla="*/ 2365664 w 2708132"/>
                  <a:gd name="connsiteY4" fmla="*/ 3635 h 779318"/>
                  <a:gd name="connsiteX5" fmla="*/ 2394673 w 2708132"/>
                  <a:gd name="connsiteY5" fmla="*/ 0 h 779318"/>
                  <a:gd name="connsiteX6" fmla="*/ 2708132 w 2708132"/>
                  <a:gd name="connsiteY6" fmla="*/ 389659 h 779318"/>
                  <a:gd name="connsiteX7" fmla="*/ 2394673 w 2708132"/>
                  <a:gd name="connsiteY7" fmla="*/ 779318 h 779318"/>
                  <a:gd name="connsiteX8" fmla="*/ 2365664 w 2708132"/>
                  <a:gd name="connsiteY8" fmla="*/ 775683 h 779318"/>
                  <a:gd name="connsiteX9" fmla="*/ 2365664 w 2708132"/>
                  <a:gd name="connsiteY9" fmla="*/ 779318 h 779318"/>
                  <a:gd name="connsiteX10" fmla="*/ 342467 w 2708132"/>
                  <a:gd name="connsiteY10" fmla="*/ 779318 h 779318"/>
                  <a:gd name="connsiteX11" fmla="*/ 342467 w 2708132"/>
                  <a:gd name="connsiteY11" fmla="*/ 775683 h 779318"/>
                  <a:gd name="connsiteX12" fmla="*/ 313459 w 2708132"/>
                  <a:gd name="connsiteY12" fmla="*/ 779318 h 779318"/>
                  <a:gd name="connsiteX13" fmla="*/ 0 w 2708132"/>
                  <a:gd name="connsiteY13" fmla="*/ 389659 h 779318"/>
                  <a:gd name="connsiteX14" fmla="*/ 313459 w 2708132"/>
                  <a:gd name="connsiteY14" fmla="*/ 0 h 7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8132" h="779318">
                    <a:moveTo>
                      <a:pt x="313459" y="0"/>
                    </a:moveTo>
                    <a:lnTo>
                      <a:pt x="342467" y="3635"/>
                    </a:lnTo>
                    <a:lnTo>
                      <a:pt x="342467" y="0"/>
                    </a:lnTo>
                    <a:lnTo>
                      <a:pt x="2365664" y="0"/>
                    </a:lnTo>
                    <a:lnTo>
                      <a:pt x="2365664" y="3635"/>
                    </a:lnTo>
                    <a:lnTo>
                      <a:pt x="2394673" y="0"/>
                    </a:lnTo>
                    <a:cubicBezTo>
                      <a:pt x="2567792" y="0"/>
                      <a:pt x="2708132" y="174456"/>
                      <a:pt x="2708132" y="389659"/>
                    </a:cubicBezTo>
                    <a:cubicBezTo>
                      <a:pt x="2708132" y="604862"/>
                      <a:pt x="2567792" y="779318"/>
                      <a:pt x="2394673" y="779318"/>
                    </a:cubicBezTo>
                    <a:lnTo>
                      <a:pt x="2365664" y="775683"/>
                    </a:lnTo>
                    <a:lnTo>
                      <a:pt x="2365664" y="779318"/>
                    </a:lnTo>
                    <a:lnTo>
                      <a:pt x="342467" y="779318"/>
                    </a:lnTo>
                    <a:lnTo>
                      <a:pt x="342467" y="775683"/>
                    </a:lnTo>
                    <a:lnTo>
                      <a:pt x="313459" y="779318"/>
                    </a:lnTo>
                    <a:cubicBezTo>
                      <a:pt x="140340" y="779318"/>
                      <a:pt x="0" y="604862"/>
                      <a:pt x="0" y="389659"/>
                    </a:cubicBezTo>
                    <a:cubicBezTo>
                      <a:pt x="0" y="174456"/>
                      <a:pt x="140340" y="0"/>
                      <a:pt x="313459" y="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2162607" y="4080595"/>
                <a:ext cx="2650116" cy="675411"/>
              </a:xfrm>
              <a:custGeom>
                <a:avLst/>
                <a:gdLst>
                  <a:gd name="connsiteX0" fmla="*/ 268866 w 2650116"/>
                  <a:gd name="connsiteY0" fmla="*/ 0 h 675411"/>
                  <a:gd name="connsiteX1" fmla="*/ 2336657 w 2650116"/>
                  <a:gd name="connsiteY1" fmla="*/ 0 h 675411"/>
                  <a:gd name="connsiteX2" fmla="*/ 2336657 w 2650116"/>
                  <a:gd name="connsiteY2" fmla="*/ 3473 h 675411"/>
                  <a:gd name="connsiteX3" fmla="*/ 2365665 w 2650116"/>
                  <a:gd name="connsiteY3" fmla="*/ 1 h 675411"/>
                  <a:gd name="connsiteX4" fmla="*/ 2650116 w 2650116"/>
                  <a:gd name="connsiteY4" fmla="*/ 337706 h 675411"/>
                  <a:gd name="connsiteX5" fmla="*/ 2365665 w 2650116"/>
                  <a:gd name="connsiteY5" fmla="*/ 675411 h 675411"/>
                  <a:gd name="connsiteX6" fmla="*/ 2336657 w 2650116"/>
                  <a:gd name="connsiteY6" fmla="*/ 671940 h 675411"/>
                  <a:gd name="connsiteX7" fmla="*/ 2336657 w 2650116"/>
                  <a:gd name="connsiteY7" fmla="*/ 675409 h 675411"/>
                  <a:gd name="connsiteX8" fmla="*/ 284468 w 2650116"/>
                  <a:gd name="connsiteY8" fmla="*/ 675409 h 675411"/>
                  <a:gd name="connsiteX9" fmla="*/ 284451 w 2650116"/>
                  <a:gd name="connsiteY9" fmla="*/ 675411 h 675411"/>
                  <a:gd name="connsiteX10" fmla="*/ 284434 w 2650116"/>
                  <a:gd name="connsiteY10" fmla="*/ 675409 h 675411"/>
                  <a:gd name="connsiteX11" fmla="*/ 268866 w 2650116"/>
                  <a:gd name="connsiteY11" fmla="*/ 675409 h 675411"/>
                  <a:gd name="connsiteX12" fmla="*/ 268866 w 2650116"/>
                  <a:gd name="connsiteY12" fmla="*/ 673546 h 675411"/>
                  <a:gd name="connsiteX13" fmla="*/ 227124 w 2650116"/>
                  <a:gd name="connsiteY13" fmla="*/ 668550 h 675411"/>
                  <a:gd name="connsiteX14" fmla="*/ 0 w 2650116"/>
                  <a:gd name="connsiteY14" fmla="*/ 337706 h 675411"/>
                  <a:gd name="connsiteX15" fmla="*/ 227124 w 2650116"/>
                  <a:gd name="connsiteY15" fmla="*/ 6862 h 675411"/>
                  <a:gd name="connsiteX16" fmla="*/ 268866 w 2650116"/>
                  <a:gd name="connsiteY16" fmla="*/ 1866 h 67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50116" h="675411">
                    <a:moveTo>
                      <a:pt x="268866" y="0"/>
                    </a:moveTo>
                    <a:lnTo>
                      <a:pt x="2336657" y="0"/>
                    </a:lnTo>
                    <a:lnTo>
                      <a:pt x="2336657" y="3473"/>
                    </a:lnTo>
                    <a:lnTo>
                      <a:pt x="2365665" y="1"/>
                    </a:lnTo>
                    <a:cubicBezTo>
                      <a:pt x="2522763" y="1"/>
                      <a:pt x="2650116" y="151197"/>
                      <a:pt x="2650116" y="337706"/>
                    </a:cubicBezTo>
                    <a:cubicBezTo>
                      <a:pt x="2650116" y="524215"/>
                      <a:pt x="2522763" y="675411"/>
                      <a:pt x="2365665" y="675411"/>
                    </a:cubicBezTo>
                    <a:lnTo>
                      <a:pt x="2336657" y="671940"/>
                    </a:lnTo>
                    <a:lnTo>
                      <a:pt x="2336657" y="675409"/>
                    </a:lnTo>
                    <a:lnTo>
                      <a:pt x="284468" y="675409"/>
                    </a:lnTo>
                    <a:lnTo>
                      <a:pt x="284451" y="675411"/>
                    </a:lnTo>
                    <a:lnTo>
                      <a:pt x="284434" y="675409"/>
                    </a:lnTo>
                    <a:lnTo>
                      <a:pt x="268866" y="675409"/>
                    </a:lnTo>
                    <a:lnTo>
                      <a:pt x="268866" y="673546"/>
                    </a:lnTo>
                    <a:lnTo>
                      <a:pt x="227124" y="668550"/>
                    </a:lnTo>
                    <a:cubicBezTo>
                      <a:pt x="97505" y="637060"/>
                      <a:pt x="0" y="500902"/>
                      <a:pt x="0" y="337706"/>
                    </a:cubicBezTo>
                    <a:cubicBezTo>
                      <a:pt x="0" y="174511"/>
                      <a:pt x="97505" y="38352"/>
                      <a:pt x="227124" y="6862"/>
                    </a:cubicBezTo>
                    <a:lnTo>
                      <a:pt x="268866" y="1866"/>
                    </a:ln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rgbClr val="00B050"/>
                    </a:solidFill>
                  </a:rPr>
                  <a:t>登陆</a:t>
                </a: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 rot="18874117">
              <a:off x="177890" y="4010556"/>
              <a:ext cx="2943056" cy="706786"/>
              <a:chOff x="2170887" y="881312"/>
              <a:chExt cx="6019856" cy="779319"/>
            </a:xfrm>
          </p:grpSpPr>
          <p:sp>
            <p:nvSpPr>
              <p:cNvPr id="61" name="任意多边形 60"/>
              <p:cNvSpPr/>
              <p:nvPr/>
            </p:nvSpPr>
            <p:spPr>
              <a:xfrm>
                <a:off x="2170887" y="881312"/>
                <a:ext cx="6019856" cy="779319"/>
              </a:xfrm>
              <a:custGeom>
                <a:avLst/>
                <a:gdLst>
                  <a:gd name="connsiteX0" fmla="*/ 5390120 w 5703579"/>
                  <a:gd name="connsiteY0" fmla="*/ 0 h 779319"/>
                  <a:gd name="connsiteX1" fmla="*/ 5703579 w 5703579"/>
                  <a:gd name="connsiteY1" fmla="*/ 389659 h 779319"/>
                  <a:gd name="connsiteX2" fmla="*/ 5390120 w 5703579"/>
                  <a:gd name="connsiteY2" fmla="*/ 779318 h 779319"/>
                  <a:gd name="connsiteX3" fmla="*/ 5390119 w 5703579"/>
                  <a:gd name="connsiteY3" fmla="*/ 779318 h 779319"/>
                  <a:gd name="connsiteX4" fmla="*/ 5390119 w 5703579"/>
                  <a:gd name="connsiteY4" fmla="*/ 779319 h 779319"/>
                  <a:gd name="connsiteX5" fmla="*/ 342467 w 5703579"/>
                  <a:gd name="connsiteY5" fmla="*/ 779319 h 779319"/>
                  <a:gd name="connsiteX6" fmla="*/ 342467 w 5703579"/>
                  <a:gd name="connsiteY6" fmla="*/ 775684 h 779319"/>
                  <a:gd name="connsiteX7" fmla="*/ 313459 w 5703579"/>
                  <a:gd name="connsiteY7" fmla="*/ 779319 h 779319"/>
                  <a:gd name="connsiteX8" fmla="*/ 0 w 5703579"/>
                  <a:gd name="connsiteY8" fmla="*/ 389660 h 779319"/>
                  <a:gd name="connsiteX9" fmla="*/ 313459 w 5703579"/>
                  <a:gd name="connsiteY9" fmla="*/ 1 h 779319"/>
                  <a:gd name="connsiteX10" fmla="*/ 342467 w 5703579"/>
                  <a:gd name="connsiteY10" fmla="*/ 3636 h 779319"/>
                  <a:gd name="connsiteX11" fmla="*/ 342467 w 5703579"/>
                  <a:gd name="connsiteY11" fmla="*/ 1 h 779319"/>
                  <a:gd name="connsiteX12" fmla="*/ 5390112 w 5703579"/>
                  <a:gd name="connsiteY12" fmla="*/ 1 h 779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03579" h="779319">
                    <a:moveTo>
                      <a:pt x="5390120" y="0"/>
                    </a:moveTo>
                    <a:cubicBezTo>
                      <a:pt x="5563239" y="0"/>
                      <a:pt x="5703579" y="174456"/>
                      <a:pt x="5703579" y="389659"/>
                    </a:cubicBezTo>
                    <a:cubicBezTo>
                      <a:pt x="5703579" y="604862"/>
                      <a:pt x="5563239" y="779318"/>
                      <a:pt x="5390120" y="779318"/>
                    </a:cubicBezTo>
                    <a:lnTo>
                      <a:pt x="5390119" y="779318"/>
                    </a:lnTo>
                    <a:lnTo>
                      <a:pt x="5390119" y="779319"/>
                    </a:lnTo>
                    <a:lnTo>
                      <a:pt x="342467" y="779319"/>
                    </a:lnTo>
                    <a:lnTo>
                      <a:pt x="342467" y="775684"/>
                    </a:lnTo>
                    <a:lnTo>
                      <a:pt x="313459" y="779319"/>
                    </a:lnTo>
                    <a:cubicBezTo>
                      <a:pt x="140340" y="779319"/>
                      <a:pt x="0" y="604863"/>
                      <a:pt x="0" y="389660"/>
                    </a:cubicBezTo>
                    <a:cubicBezTo>
                      <a:pt x="0" y="174457"/>
                      <a:pt x="140340" y="1"/>
                      <a:pt x="313459" y="1"/>
                    </a:cubicBezTo>
                    <a:lnTo>
                      <a:pt x="342467" y="3636"/>
                    </a:lnTo>
                    <a:lnTo>
                      <a:pt x="342467" y="1"/>
                    </a:lnTo>
                    <a:lnTo>
                      <a:pt x="5390112" y="1"/>
                    </a:lnTo>
                    <a:close/>
                  </a:path>
                </a:pathLst>
              </a:custGeom>
              <a:gradFill flip="none" rotWithShape="1">
                <a:gsLst>
                  <a:gs pos="92000">
                    <a:schemeClr val="bg1">
                      <a:lumMod val="85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任意多边形 61"/>
              <p:cNvSpPr/>
              <p:nvPr/>
            </p:nvSpPr>
            <p:spPr>
              <a:xfrm>
                <a:off x="2199893" y="933267"/>
                <a:ext cx="5958624" cy="675411"/>
              </a:xfrm>
              <a:custGeom>
                <a:avLst/>
                <a:gdLst>
                  <a:gd name="connsiteX0" fmla="*/ 268866 w 5645563"/>
                  <a:gd name="connsiteY0" fmla="*/ 0 h 675411"/>
                  <a:gd name="connsiteX1" fmla="*/ 5361112 w 5645563"/>
                  <a:gd name="connsiteY1" fmla="*/ 0 h 675411"/>
                  <a:gd name="connsiteX2" fmla="*/ 5645563 w 5645563"/>
                  <a:gd name="connsiteY2" fmla="*/ 337705 h 675411"/>
                  <a:gd name="connsiteX3" fmla="*/ 5361112 w 5645563"/>
                  <a:gd name="connsiteY3" fmla="*/ 675410 h 675411"/>
                  <a:gd name="connsiteX4" fmla="*/ 5361104 w 5645563"/>
                  <a:gd name="connsiteY4" fmla="*/ 675409 h 675411"/>
                  <a:gd name="connsiteX5" fmla="*/ 284468 w 5645563"/>
                  <a:gd name="connsiteY5" fmla="*/ 675409 h 675411"/>
                  <a:gd name="connsiteX6" fmla="*/ 284451 w 5645563"/>
                  <a:gd name="connsiteY6" fmla="*/ 675411 h 675411"/>
                  <a:gd name="connsiteX7" fmla="*/ 284435 w 5645563"/>
                  <a:gd name="connsiteY7" fmla="*/ 675409 h 675411"/>
                  <a:gd name="connsiteX8" fmla="*/ 268866 w 5645563"/>
                  <a:gd name="connsiteY8" fmla="*/ 675409 h 675411"/>
                  <a:gd name="connsiteX9" fmla="*/ 268866 w 5645563"/>
                  <a:gd name="connsiteY9" fmla="*/ 673546 h 675411"/>
                  <a:gd name="connsiteX10" fmla="*/ 227124 w 5645563"/>
                  <a:gd name="connsiteY10" fmla="*/ 668550 h 675411"/>
                  <a:gd name="connsiteX11" fmla="*/ 0 w 5645563"/>
                  <a:gd name="connsiteY11" fmla="*/ 337706 h 675411"/>
                  <a:gd name="connsiteX12" fmla="*/ 227124 w 5645563"/>
                  <a:gd name="connsiteY12" fmla="*/ 6862 h 675411"/>
                  <a:gd name="connsiteX13" fmla="*/ 268866 w 5645563"/>
                  <a:gd name="connsiteY13" fmla="*/ 1866 h 67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45563" h="675411">
                    <a:moveTo>
                      <a:pt x="268866" y="0"/>
                    </a:moveTo>
                    <a:lnTo>
                      <a:pt x="5361112" y="0"/>
                    </a:lnTo>
                    <a:cubicBezTo>
                      <a:pt x="5518210" y="0"/>
                      <a:pt x="5645563" y="151196"/>
                      <a:pt x="5645563" y="337705"/>
                    </a:cubicBezTo>
                    <a:cubicBezTo>
                      <a:pt x="5645563" y="524214"/>
                      <a:pt x="5518210" y="675410"/>
                      <a:pt x="5361112" y="675410"/>
                    </a:cubicBezTo>
                    <a:lnTo>
                      <a:pt x="5361104" y="675409"/>
                    </a:lnTo>
                    <a:lnTo>
                      <a:pt x="284468" y="675409"/>
                    </a:lnTo>
                    <a:lnTo>
                      <a:pt x="284451" y="675411"/>
                    </a:lnTo>
                    <a:lnTo>
                      <a:pt x="284435" y="675409"/>
                    </a:lnTo>
                    <a:lnTo>
                      <a:pt x="268866" y="675409"/>
                    </a:lnTo>
                    <a:lnTo>
                      <a:pt x="268866" y="673546"/>
                    </a:lnTo>
                    <a:lnTo>
                      <a:pt x="227124" y="668550"/>
                    </a:lnTo>
                    <a:cubicBezTo>
                      <a:pt x="97505" y="637060"/>
                      <a:pt x="0" y="500901"/>
                      <a:pt x="0" y="337706"/>
                    </a:cubicBezTo>
                    <a:cubicBezTo>
                      <a:pt x="0" y="174511"/>
                      <a:pt x="97505" y="38352"/>
                      <a:pt x="227124" y="6862"/>
                    </a:cubicBezTo>
                    <a:lnTo>
                      <a:pt x="268866" y="1866"/>
                    </a:lnTo>
                    <a:close/>
                  </a:path>
                </a:pathLst>
              </a:custGeom>
              <a:gradFill flip="none" rotWithShape="1">
                <a:gsLst>
                  <a:gs pos="92000">
                    <a:schemeClr val="bg1">
                      <a:lumMod val="85000"/>
                    </a:schemeClr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00B050"/>
                    </a:solidFill>
                  </a:rPr>
                  <a:t>注册</a:t>
                </a:r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 rot="2923176">
              <a:off x="8342807" y="4003962"/>
              <a:ext cx="3077820" cy="779318"/>
              <a:chOff x="2078616" y="1943100"/>
              <a:chExt cx="3077820" cy="779318"/>
            </a:xfrm>
          </p:grpSpPr>
          <p:sp>
            <p:nvSpPr>
              <p:cNvPr id="69" name="任意多边形 68"/>
              <p:cNvSpPr/>
              <p:nvPr/>
            </p:nvSpPr>
            <p:spPr>
              <a:xfrm>
                <a:off x="2078616" y="1943100"/>
                <a:ext cx="3077820" cy="779318"/>
              </a:xfrm>
              <a:custGeom>
                <a:avLst/>
                <a:gdLst>
                  <a:gd name="connsiteX0" fmla="*/ 313459 w 3993576"/>
                  <a:gd name="connsiteY0" fmla="*/ 0 h 779318"/>
                  <a:gd name="connsiteX1" fmla="*/ 342467 w 3993576"/>
                  <a:gd name="connsiteY1" fmla="*/ 3635 h 779318"/>
                  <a:gd name="connsiteX2" fmla="*/ 342467 w 3993576"/>
                  <a:gd name="connsiteY2" fmla="*/ 0 h 779318"/>
                  <a:gd name="connsiteX3" fmla="*/ 3680117 w 3993576"/>
                  <a:gd name="connsiteY3" fmla="*/ 0 h 779318"/>
                  <a:gd name="connsiteX4" fmla="*/ 3680835 w 3993576"/>
                  <a:gd name="connsiteY4" fmla="*/ 0 h 779318"/>
                  <a:gd name="connsiteX5" fmla="*/ 3680835 w 3993576"/>
                  <a:gd name="connsiteY5" fmla="*/ 90 h 779318"/>
                  <a:gd name="connsiteX6" fmla="*/ 3743290 w 3993576"/>
                  <a:gd name="connsiteY6" fmla="*/ 7917 h 779318"/>
                  <a:gd name="connsiteX7" fmla="*/ 3993576 w 3993576"/>
                  <a:gd name="connsiteY7" fmla="*/ 389659 h 779318"/>
                  <a:gd name="connsiteX8" fmla="*/ 3743290 w 3993576"/>
                  <a:gd name="connsiteY8" fmla="*/ 771402 h 779318"/>
                  <a:gd name="connsiteX9" fmla="*/ 3680835 w 3993576"/>
                  <a:gd name="connsiteY9" fmla="*/ 779228 h 779318"/>
                  <a:gd name="connsiteX10" fmla="*/ 3680835 w 3993576"/>
                  <a:gd name="connsiteY10" fmla="*/ 779318 h 779318"/>
                  <a:gd name="connsiteX11" fmla="*/ 3680117 w 3993576"/>
                  <a:gd name="connsiteY11" fmla="*/ 779318 h 779318"/>
                  <a:gd name="connsiteX12" fmla="*/ 342467 w 3993576"/>
                  <a:gd name="connsiteY12" fmla="*/ 779318 h 779318"/>
                  <a:gd name="connsiteX13" fmla="*/ 342467 w 3993576"/>
                  <a:gd name="connsiteY13" fmla="*/ 775683 h 779318"/>
                  <a:gd name="connsiteX14" fmla="*/ 313459 w 3993576"/>
                  <a:gd name="connsiteY14" fmla="*/ 779318 h 779318"/>
                  <a:gd name="connsiteX15" fmla="*/ 0 w 3993576"/>
                  <a:gd name="connsiteY15" fmla="*/ 389659 h 779318"/>
                  <a:gd name="connsiteX16" fmla="*/ 313459 w 3993576"/>
                  <a:gd name="connsiteY16" fmla="*/ 0 h 7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93576" h="779318">
                    <a:moveTo>
                      <a:pt x="313459" y="0"/>
                    </a:moveTo>
                    <a:lnTo>
                      <a:pt x="342467" y="3635"/>
                    </a:lnTo>
                    <a:lnTo>
                      <a:pt x="342467" y="0"/>
                    </a:lnTo>
                    <a:lnTo>
                      <a:pt x="3680117" y="0"/>
                    </a:lnTo>
                    <a:lnTo>
                      <a:pt x="3680835" y="0"/>
                    </a:lnTo>
                    <a:lnTo>
                      <a:pt x="3680835" y="90"/>
                    </a:lnTo>
                    <a:lnTo>
                      <a:pt x="3743290" y="7917"/>
                    </a:lnTo>
                    <a:cubicBezTo>
                      <a:pt x="3886128" y="44251"/>
                      <a:pt x="3993576" y="201357"/>
                      <a:pt x="3993576" y="389659"/>
                    </a:cubicBezTo>
                    <a:cubicBezTo>
                      <a:pt x="3993576" y="577962"/>
                      <a:pt x="3886128" y="735067"/>
                      <a:pt x="3743290" y="771402"/>
                    </a:cubicBezTo>
                    <a:lnTo>
                      <a:pt x="3680835" y="779228"/>
                    </a:lnTo>
                    <a:lnTo>
                      <a:pt x="3680835" y="779318"/>
                    </a:lnTo>
                    <a:lnTo>
                      <a:pt x="3680117" y="779318"/>
                    </a:lnTo>
                    <a:lnTo>
                      <a:pt x="342467" y="779318"/>
                    </a:lnTo>
                    <a:lnTo>
                      <a:pt x="342467" y="775683"/>
                    </a:lnTo>
                    <a:lnTo>
                      <a:pt x="313459" y="779318"/>
                    </a:lnTo>
                    <a:cubicBezTo>
                      <a:pt x="140340" y="779318"/>
                      <a:pt x="0" y="604862"/>
                      <a:pt x="0" y="389659"/>
                    </a:cubicBezTo>
                    <a:cubicBezTo>
                      <a:pt x="0" y="174456"/>
                      <a:pt x="140340" y="0"/>
                      <a:pt x="313459" y="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>
                <a:off x="2107622" y="1995052"/>
                <a:ext cx="3023942" cy="675411"/>
              </a:xfrm>
              <a:custGeom>
                <a:avLst/>
                <a:gdLst>
                  <a:gd name="connsiteX0" fmla="*/ 268867 w 3935560"/>
                  <a:gd name="connsiteY0" fmla="*/ 0 h 675411"/>
                  <a:gd name="connsiteX1" fmla="*/ 3653273 w 3935560"/>
                  <a:gd name="connsiteY1" fmla="*/ 0 h 675411"/>
                  <a:gd name="connsiteX2" fmla="*/ 3653273 w 3935560"/>
                  <a:gd name="connsiteY2" fmla="*/ 260 h 675411"/>
                  <a:gd name="connsiteX3" fmla="*/ 3708436 w 3935560"/>
                  <a:gd name="connsiteY3" fmla="*/ 6862 h 675411"/>
                  <a:gd name="connsiteX4" fmla="*/ 3935560 w 3935560"/>
                  <a:gd name="connsiteY4" fmla="*/ 337706 h 675411"/>
                  <a:gd name="connsiteX5" fmla="*/ 3708436 w 3935560"/>
                  <a:gd name="connsiteY5" fmla="*/ 668550 h 675411"/>
                  <a:gd name="connsiteX6" fmla="*/ 3653273 w 3935560"/>
                  <a:gd name="connsiteY6" fmla="*/ 675152 h 675411"/>
                  <a:gd name="connsiteX7" fmla="*/ 3653273 w 3935560"/>
                  <a:gd name="connsiteY7" fmla="*/ 675409 h 675411"/>
                  <a:gd name="connsiteX8" fmla="*/ 3651126 w 3935560"/>
                  <a:gd name="connsiteY8" fmla="*/ 675409 h 675411"/>
                  <a:gd name="connsiteX9" fmla="*/ 3651109 w 3935560"/>
                  <a:gd name="connsiteY9" fmla="*/ 675411 h 675411"/>
                  <a:gd name="connsiteX10" fmla="*/ 3651093 w 3935560"/>
                  <a:gd name="connsiteY10" fmla="*/ 675409 h 675411"/>
                  <a:gd name="connsiteX11" fmla="*/ 284468 w 3935560"/>
                  <a:gd name="connsiteY11" fmla="*/ 675409 h 675411"/>
                  <a:gd name="connsiteX12" fmla="*/ 284451 w 3935560"/>
                  <a:gd name="connsiteY12" fmla="*/ 675411 h 675411"/>
                  <a:gd name="connsiteX13" fmla="*/ 284435 w 3935560"/>
                  <a:gd name="connsiteY13" fmla="*/ 675409 h 675411"/>
                  <a:gd name="connsiteX14" fmla="*/ 268867 w 3935560"/>
                  <a:gd name="connsiteY14" fmla="*/ 675409 h 675411"/>
                  <a:gd name="connsiteX15" fmla="*/ 268867 w 3935560"/>
                  <a:gd name="connsiteY15" fmla="*/ 673546 h 675411"/>
                  <a:gd name="connsiteX16" fmla="*/ 227124 w 3935560"/>
                  <a:gd name="connsiteY16" fmla="*/ 668550 h 675411"/>
                  <a:gd name="connsiteX17" fmla="*/ 0 w 3935560"/>
                  <a:gd name="connsiteY17" fmla="*/ 337706 h 675411"/>
                  <a:gd name="connsiteX18" fmla="*/ 227124 w 3935560"/>
                  <a:gd name="connsiteY18" fmla="*/ 6862 h 675411"/>
                  <a:gd name="connsiteX19" fmla="*/ 268867 w 3935560"/>
                  <a:gd name="connsiteY19" fmla="*/ 1866 h 67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935560" h="675411">
                    <a:moveTo>
                      <a:pt x="268867" y="0"/>
                    </a:moveTo>
                    <a:lnTo>
                      <a:pt x="3653273" y="0"/>
                    </a:lnTo>
                    <a:lnTo>
                      <a:pt x="3653273" y="260"/>
                    </a:lnTo>
                    <a:lnTo>
                      <a:pt x="3708436" y="6862"/>
                    </a:lnTo>
                    <a:cubicBezTo>
                      <a:pt x="3838056" y="38352"/>
                      <a:pt x="3935560" y="174511"/>
                      <a:pt x="3935560" y="337706"/>
                    </a:cubicBezTo>
                    <a:cubicBezTo>
                      <a:pt x="3935560" y="500902"/>
                      <a:pt x="3838056" y="637060"/>
                      <a:pt x="3708436" y="668550"/>
                    </a:cubicBezTo>
                    <a:lnTo>
                      <a:pt x="3653273" y="675152"/>
                    </a:lnTo>
                    <a:lnTo>
                      <a:pt x="3653273" y="675409"/>
                    </a:lnTo>
                    <a:lnTo>
                      <a:pt x="3651126" y="675409"/>
                    </a:lnTo>
                    <a:lnTo>
                      <a:pt x="3651109" y="675411"/>
                    </a:lnTo>
                    <a:lnTo>
                      <a:pt x="3651093" y="675409"/>
                    </a:lnTo>
                    <a:lnTo>
                      <a:pt x="284468" y="675409"/>
                    </a:lnTo>
                    <a:lnTo>
                      <a:pt x="284451" y="675411"/>
                    </a:lnTo>
                    <a:lnTo>
                      <a:pt x="284435" y="675409"/>
                    </a:lnTo>
                    <a:lnTo>
                      <a:pt x="268867" y="675409"/>
                    </a:lnTo>
                    <a:lnTo>
                      <a:pt x="268867" y="673546"/>
                    </a:lnTo>
                    <a:lnTo>
                      <a:pt x="227124" y="668550"/>
                    </a:lnTo>
                    <a:cubicBezTo>
                      <a:pt x="97505" y="637060"/>
                      <a:pt x="0" y="500902"/>
                      <a:pt x="0" y="337706"/>
                    </a:cubicBezTo>
                    <a:cubicBezTo>
                      <a:pt x="0" y="174511"/>
                      <a:pt x="97505" y="38352"/>
                      <a:pt x="227124" y="6862"/>
                    </a:cubicBezTo>
                    <a:lnTo>
                      <a:pt x="268867" y="1866"/>
                    </a:ln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00B050"/>
                    </a:solidFill>
                  </a:rPr>
                  <a:t>后台管理</a:t>
                </a:r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65" name="椭圆 64"/>
            <p:cNvSpPr/>
            <p:nvPr/>
          </p:nvSpPr>
          <p:spPr>
            <a:xfrm>
              <a:off x="8767488" y="3162532"/>
              <a:ext cx="676800" cy="6754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 rot="2517979">
              <a:off x="5223087" y="3792642"/>
              <a:ext cx="2860954" cy="694522"/>
              <a:chOff x="2133599" y="4028641"/>
              <a:chExt cx="2708132" cy="779318"/>
            </a:xfrm>
          </p:grpSpPr>
          <p:sp>
            <p:nvSpPr>
              <p:cNvPr id="74" name="任意多边形 73"/>
              <p:cNvSpPr/>
              <p:nvPr/>
            </p:nvSpPr>
            <p:spPr>
              <a:xfrm>
                <a:off x="2133599" y="4028641"/>
                <a:ext cx="2708132" cy="779318"/>
              </a:xfrm>
              <a:custGeom>
                <a:avLst/>
                <a:gdLst>
                  <a:gd name="connsiteX0" fmla="*/ 313459 w 2708132"/>
                  <a:gd name="connsiteY0" fmla="*/ 0 h 779318"/>
                  <a:gd name="connsiteX1" fmla="*/ 342467 w 2708132"/>
                  <a:gd name="connsiteY1" fmla="*/ 3635 h 779318"/>
                  <a:gd name="connsiteX2" fmla="*/ 342467 w 2708132"/>
                  <a:gd name="connsiteY2" fmla="*/ 0 h 779318"/>
                  <a:gd name="connsiteX3" fmla="*/ 2365664 w 2708132"/>
                  <a:gd name="connsiteY3" fmla="*/ 0 h 779318"/>
                  <a:gd name="connsiteX4" fmla="*/ 2365664 w 2708132"/>
                  <a:gd name="connsiteY4" fmla="*/ 3635 h 779318"/>
                  <a:gd name="connsiteX5" fmla="*/ 2394673 w 2708132"/>
                  <a:gd name="connsiteY5" fmla="*/ 0 h 779318"/>
                  <a:gd name="connsiteX6" fmla="*/ 2708132 w 2708132"/>
                  <a:gd name="connsiteY6" fmla="*/ 389659 h 779318"/>
                  <a:gd name="connsiteX7" fmla="*/ 2394673 w 2708132"/>
                  <a:gd name="connsiteY7" fmla="*/ 779318 h 779318"/>
                  <a:gd name="connsiteX8" fmla="*/ 2365664 w 2708132"/>
                  <a:gd name="connsiteY8" fmla="*/ 775683 h 779318"/>
                  <a:gd name="connsiteX9" fmla="*/ 2365664 w 2708132"/>
                  <a:gd name="connsiteY9" fmla="*/ 779318 h 779318"/>
                  <a:gd name="connsiteX10" fmla="*/ 342467 w 2708132"/>
                  <a:gd name="connsiteY10" fmla="*/ 779318 h 779318"/>
                  <a:gd name="connsiteX11" fmla="*/ 342467 w 2708132"/>
                  <a:gd name="connsiteY11" fmla="*/ 775683 h 779318"/>
                  <a:gd name="connsiteX12" fmla="*/ 313459 w 2708132"/>
                  <a:gd name="connsiteY12" fmla="*/ 779318 h 779318"/>
                  <a:gd name="connsiteX13" fmla="*/ 0 w 2708132"/>
                  <a:gd name="connsiteY13" fmla="*/ 389659 h 779318"/>
                  <a:gd name="connsiteX14" fmla="*/ 313459 w 2708132"/>
                  <a:gd name="connsiteY14" fmla="*/ 0 h 7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08132" h="779318">
                    <a:moveTo>
                      <a:pt x="313459" y="0"/>
                    </a:moveTo>
                    <a:lnTo>
                      <a:pt x="342467" y="3635"/>
                    </a:lnTo>
                    <a:lnTo>
                      <a:pt x="342467" y="0"/>
                    </a:lnTo>
                    <a:lnTo>
                      <a:pt x="2365664" y="0"/>
                    </a:lnTo>
                    <a:lnTo>
                      <a:pt x="2365664" y="3635"/>
                    </a:lnTo>
                    <a:lnTo>
                      <a:pt x="2394673" y="0"/>
                    </a:lnTo>
                    <a:cubicBezTo>
                      <a:pt x="2567792" y="0"/>
                      <a:pt x="2708132" y="174456"/>
                      <a:pt x="2708132" y="389659"/>
                    </a:cubicBezTo>
                    <a:cubicBezTo>
                      <a:pt x="2708132" y="604862"/>
                      <a:pt x="2567792" y="779318"/>
                      <a:pt x="2394673" y="779318"/>
                    </a:cubicBezTo>
                    <a:lnTo>
                      <a:pt x="2365664" y="775683"/>
                    </a:lnTo>
                    <a:lnTo>
                      <a:pt x="2365664" y="779318"/>
                    </a:lnTo>
                    <a:lnTo>
                      <a:pt x="342467" y="779318"/>
                    </a:lnTo>
                    <a:lnTo>
                      <a:pt x="342467" y="775683"/>
                    </a:lnTo>
                    <a:lnTo>
                      <a:pt x="313459" y="779318"/>
                    </a:lnTo>
                    <a:cubicBezTo>
                      <a:pt x="140340" y="779318"/>
                      <a:pt x="0" y="604862"/>
                      <a:pt x="0" y="389659"/>
                    </a:cubicBezTo>
                    <a:cubicBezTo>
                      <a:pt x="0" y="174456"/>
                      <a:pt x="140340" y="0"/>
                      <a:pt x="313459" y="0"/>
                    </a:cubicBez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  <a:ln>
                <a:noFill/>
              </a:ln>
              <a:effectLst>
                <a:outerShdw blurRad="1270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任意多边形 74"/>
              <p:cNvSpPr/>
              <p:nvPr/>
            </p:nvSpPr>
            <p:spPr>
              <a:xfrm>
                <a:off x="2162607" y="4080595"/>
                <a:ext cx="2650116" cy="675411"/>
              </a:xfrm>
              <a:custGeom>
                <a:avLst/>
                <a:gdLst>
                  <a:gd name="connsiteX0" fmla="*/ 268866 w 2650116"/>
                  <a:gd name="connsiteY0" fmla="*/ 0 h 675411"/>
                  <a:gd name="connsiteX1" fmla="*/ 2336657 w 2650116"/>
                  <a:gd name="connsiteY1" fmla="*/ 0 h 675411"/>
                  <a:gd name="connsiteX2" fmla="*/ 2336657 w 2650116"/>
                  <a:gd name="connsiteY2" fmla="*/ 3473 h 675411"/>
                  <a:gd name="connsiteX3" fmla="*/ 2365665 w 2650116"/>
                  <a:gd name="connsiteY3" fmla="*/ 1 h 675411"/>
                  <a:gd name="connsiteX4" fmla="*/ 2650116 w 2650116"/>
                  <a:gd name="connsiteY4" fmla="*/ 337706 h 675411"/>
                  <a:gd name="connsiteX5" fmla="*/ 2365665 w 2650116"/>
                  <a:gd name="connsiteY5" fmla="*/ 675411 h 675411"/>
                  <a:gd name="connsiteX6" fmla="*/ 2336657 w 2650116"/>
                  <a:gd name="connsiteY6" fmla="*/ 671940 h 675411"/>
                  <a:gd name="connsiteX7" fmla="*/ 2336657 w 2650116"/>
                  <a:gd name="connsiteY7" fmla="*/ 675409 h 675411"/>
                  <a:gd name="connsiteX8" fmla="*/ 284468 w 2650116"/>
                  <a:gd name="connsiteY8" fmla="*/ 675409 h 675411"/>
                  <a:gd name="connsiteX9" fmla="*/ 284451 w 2650116"/>
                  <a:gd name="connsiteY9" fmla="*/ 675411 h 675411"/>
                  <a:gd name="connsiteX10" fmla="*/ 284434 w 2650116"/>
                  <a:gd name="connsiteY10" fmla="*/ 675409 h 675411"/>
                  <a:gd name="connsiteX11" fmla="*/ 268866 w 2650116"/>
                  <a:gd name="connsiteY11" fmla="*/ 675409 h 675411"/>
                  <a:gd name="connsiteX12" fmla="*/ 268866 w 2650116"/>
                  <a:gd name="connsiteY12" fmla="*/ 673546 h 675411"/>
                  <a:gd name="connsiteX13" fmla="*/ 227124 w 2650116"/>
                  <a:gd name="connsiteY13" fmla="*/ 668550 h 675411"/>
                  <a:gd name="connsiteX14" fmla="*/ 0 w 2650116"/>
                  <a:gd name="connsiteY14" fmla="*/ 337706 h 675411"/>
                  <a:gd name="connsiteX15" fmla="*/ 227124 w 2650116"/>
                  <a:gd name="connsiteY15" fmla="*/ 6862 h 675411"/>
                  <a:gd name="connsiteX16" fmla="*/ 268866 w 2650116"/>
                  <a:gd name="connsiteY16" fmla="*/ 1866 h 67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650116" h="675411">
                    <a:moveTo>
                      <a:pt x="268866" y="0"/>
                    </a:moveTo>
                    <a:lnTo>
                      <a:pt x="2336657" y="0"/>
                    </a:lnTo>
                    <a:lnTo>
                      <a:pt x="2336657" y="3473"/>
                    </a:lnTo>
                    <a:lnTo>
                      <a:pt x="2365665" y="1"/>
                    </a:lnTo>
                    <a:cubicBezTo>
                      <a:pt x="2522763" y="1"/>
                      <a:pt x="2650116" y="151197"/>
                      <a:pt x="2650116" y="337706"/>
                    </a:cubicBezTo>
                    <a:cubicBezTo>
                      <a:pt x="2650116" y="524215"/>
                      <a:pt x="2522763" y="675411"/>
                      <a:pt x="2365665" y="675411"/>
                    </a:cubicBezTo>
                    <a:lnTo>
                      <a:pt x="2336657" y="671940"/>
                    </a:lnTo>
                    <a:lnTo>
                      <a:pt x="2336657" y="675409"/>
                    </a:lnTo>
                    <a:lnTo>
                      <a:pt x="284468" y="675409"/>
                    </a:lnTo>
                    <a:lnTo>
                      <a:pt x="284451" y="675411"/>
                    </a:lnTo>
                    <a:lnTo>
                      <a:pt x="284434" y="675409"/>
                    </a:lnTo>
                    <a:lnTo>
                      <a:pt x="268866" y="675409"/>
                    </a:lnTo>
                    <a:lnTo>
                      <a:pt x="268866" y="673546"/>
                    </a:lnTo>
                    <a:lnTo>
                      <a:pt x="227124" y="668550"/>
                    </a:lnTo>
                    <a:cubicBezTo>
                      <a:pt x="97505" y="637060"/>
                      <a:pt x="0" y="500902"/>
                      <a:pt x="0" y="337706"/>
                    </a:cubicBezTo>
                    <a:cubicBezTo>
                      <a:pt x="0" y="174511"/>
                      <a:pt x="97505" y="38352"/>
                      <a:pt x="227124" y="6862"/>
                    </a:cubicBezTo>
                    <a:lnTo>
                      <a:pt x="268866" y="1866"/>
                    </a:lnTo>
                    <a:close/>
                  </a:path>
                </a:pathLst>
              </a:custGeom>
              <a:gradFill flip="none" rotWithShape="1">
                <a:gsLst>
                  <a:gs pos="28000">
                    <a:schemeClr val="accent1">
                      <a:lumMod val="5000"/>
                      <a:lumOff val="95000"/>
                    </a:schemeClr>
                  </a:gs>
                  <a:gs pos="8500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rgbClr val="00B050"/>
                    </a:solidFill>
                  </a:rPr>
                  <a:t>功能模块</a:t>
                </a:r>
                <a:endParaRPr lang="zh-CN" altLang="en-US" b="1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76" name="椭圆 75"/>
            <p:cNvSpPr/>
            <p:nvPr/>
          </p:nvSpPr>
          <p:spPr>
            <a:xfrm>
              <a:off x="2102193" y="3195230"/>
              <a:ext cx="676800" cy="6754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3417855" y="4689834"/>
              <a:ext cx="676800" cy="6754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5513275" y="3063424"/>
              <a:ext cx="676800" cy="6754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7068775" y="4511953"/>
              <a:ext cx="676800" cy="67540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2" name="矩形 81"/>
          <p:cNvSpPr/>
          <p:nvPr/>
        </p:nvSpPr>
        <p:spPr>
          <a:xfrm>
            <a:off x="876332" y="1291657"/>
            <a:ext cx="57773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网站设计与</a:t>
            </a:r>
            <a:r>
              <a:rPr lang="zh-CN" altLang="en-US" sz="28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开发主题思想脉络</a:t>
            </a:r>
            <a:r>
              <a:rPr lang="zh-CN" altLang="en-US" sz="28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一览</a:t>
            </a:r>
            <a:endParaRPr lang="en-US" altLang="zh-CN" sz="2800" b="1" dirty="0" smtClean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86" name="Freeform 196"/>
          <p:cNvSpPr>
            <a:spLocks noEditPoints="1"/>
          </p:cNvSpPr>
          <p:nvPr/>
        </p:nvSpPr>
        <p:spPr bwMode="auto">
          <a:xfrm>
            <a:off x="2228833" y="3004087"/>
            <a:ext cx="423688" cy="351986"/>
          </a:xfrm>
          <a:custGeom>
            <a:avLst/>
            <a:gdLst>
              <a:gd name="T0" fmla="*/ 213 w 260"/>
              <a:gd name="T1" fmla="*/ 148 h 216"/>
              <a:gd name="T2" fmla="*/ 182 w 260"/>
              <a:gd name="T3" fmla="*/ 191 h 216"/>
              <a:gd name="T4" fmla="*/ 135 w 260"/>
              <a:gd name="T5" fmla="*/ 213 h 216"/>
              <a:gd name="T6" fmla="*/ 82 w 260"/>
              <a:gd name="T7" fmla="*/ 213 h 216"/>
              <a:gd name="T8" fmla="*/ 41 w 260"/>
              <a:gd name="T9" fmla="*/ 193 h 216"/>
              <a:gd name="T10" fmla="*/ 9 w 260"/>
              <a:gd name="T11" fmla="*/ 155 h 216"/>
              <a:gd name="T12" fmla="*/ 0 w 260"/>
              <a:gd name="T13" fmla="*/ 105 h 216"/>
              <a:gd name="T14" fmla="*/ 12 w 260"/>
              <a:gd name="T15" fmla="*/ 64 h 216"/>
              <a:gd name="T16" fmla="*/ 45 w 260"/>
              <a:gd name="T17" fmla="*/ 26 h 216"/>
              <a:gd name="T18" fmla="*/ 95 w 260"/>
              <a:gd name="T19" fmla="*/ 6 h 216"/>
              <a:gd name="T20" fmla="*/ 138 w 260"/>
              <a:gd name="T21" fmla="*/ 9 h 216"/>
              <a:gd name="T22" fmla="*/ 182 w 260"/>
              <a:gd name="T23" fmla="*/ 0 h 216"/>
              <a:gd name="T24" fmla="*/ 220 w 260"/>
              <a:gd name="T25" fmla="*/ 8 h 216"/>
              <a:gd name="T26" fmla="*/ 260 w 260"/>
              <a:gd name="T27" fmla="*/ 61 h 216"/>
              <a:gd name="T28" fmla="*/ 251 w 260"/>
              <a:gd name="T29" fmla="*/ 103 h 216"/>
              <a:gd name="T30" fmla="*/ 223 w 260"/>
              <a:gd name="T31" fmla="*/ 130 h 216"/>
              <a:gd name="T32" fmla="*/ 190 w 260"/>
              <a:gd name="T33" fmla="*/ 19 h 216"/>
              <a:gd name="T34" fmla="*/ 160 w 260"/>
              <a:gd name="T35" fmla="*/ 25 h 216"/>
              <a:gd name="T36" fmla="*/ 142 w 260"/>
              <a:gd name="T37" fmla="*/ 30 h 216"/>
              <a:gd name="T38" fmla="*/ 106 w 260"/>
              <a:gd name="T39" fmla="*/ 25 h 216"/>
              <a:gd name="T40" fmla="*/ 65 w 260"/>
              <a:gd name="T41" fmla="*/ 36 h 216"/>
              <a:gd name="T42" fmla="*/ 32 w 260"/>
              <a:gd name="T43" fmla="*/ 65 h 216"/>
              <a:gd name="T44" fmla="*/ 19 w 260"/>
              <a:gd name="T45" fmla="*/ 97 h 216"/>
              <a:gd name="T46" fmla="*/ 23 w 260"/>
              <a:gd name="T47" fmla="*/ 139 h 216"/>
              <a:gd name="T48" fmla="*/ 47 w 260"/>
              <a:gd name="T49" fmla="*/ 174 h 216"/>
              <a:gd name="T50" fmla="*/ 86 w 260"/>
              <a:gd name="T51" fmla="*/ 195 h 216"/>
              <a:gd name="T52" fmla="*/ 122 w 260"/>
              <a:gd name="T53" fmla="*/ 197 h 216"/>
              <a:gd name="T54" fmla="*/ 162 w 260"/>
              <a:gd name="T55" fmla="*/ 182 h 216"/>
              <a:gd name="T56" fmla="*/ 191 w 260"/>
              <a:gd name="T57" fmla="*/ 149 h 216"/>
              <a:gd name="T58" fmla="*/ 200 w 260"/>
              <a:gd name="T59" fmla="*/ 117 h 216"/>
              <a:gd name="T60" fmla="*/ 220 w 260"/>
              <a:gd name="T61" fmla="*/ 110 h 216"/>
              <a:gd name="T62" fmla="*/ 238 w 260"/>
              <a:gd name="T63" fmla="*/ 83 h 216"/>
              <a:gd name="T64" fmla="*/ 233 w 260"/>
              <a:gd name="T65" fmla="*/ 44 h 216"/>
              <a:gd name="T66" fmla="*/ 200 w 260"/>
              <a:gd name="T67" fmla="*/ 21 h 216"/>
              <a:gd name="T68" fmla="*/ 200 w 260"/>
              <a:gd name="T69" fmla="*/ 77 h 216"/>
              <a:gd name="T70" fmla="*/ 209 w 260"/>
              <a:gd name="T71" fmla="*/ 57 h 216"/>
              <a:gd name="T72" fmla="*/ 218 w 260"/>
              <a:gd name="T73" fmla="*/ 60 h 216"/>
              <a:gd name="T74" fmla="*/ 222 w 260"/>
              <a:gd name="T75" fmla="*/ 82 h 216"/>
              <a:gd name="T76" fmla="*/ 195 w 260"/>
              <a:gd name="T77" fmla="*/ 56 h 216"/>
              <a:gd name="T78" fmla="*/ 190 w 260"/>
              <a:gd name="T79" fmla="*/ 47 h 216"/>
              <a:gd name="T80" fmla="*/ 197 w 260"/>
              <a:gd name="T81" fmla="*/ 35 h 216"/>
              <a:gd name="T82" fmla="*/ 205 w 260"/>
              <a:gd name="T83" fmla="*/ 51 h 216"/>
              <a:gd name="T84" fmla="*/ 195 w 260"/>
              <a:gd name="T85" fmla="*/ 56 h 216"/>
              <a:gd name="T86" fmla="*/ 69 w 260"/>
              <a:gd name="T87" fmla="*/ 153 h 216"/>
              <a:gd name="T88" fmla="*/ 51 w 260"/>
              <a:gd name="T89" fmla="*/ 116 h 216"/>
              <a:gd name="T90" fmla="*/ 65 w 260"/>
              <a:gd name="T91" fmla="*/ 82 h 216"/>
              <a:gd name="T92" fmla="*/ 103 w 260"/>
              <a:gd name="T93" fmla="*/ 67 h 216"/>
              <a:gd name="T94" fmla="*/ 139 w 260"/>
              <a:gd name="T95" fmla="*/ 92 h 216"/>
              <a:gd name="T96" fmla="*/ 143 w 260"/>
              <a:gd name="T97" fmla="*/ 130 h 216"/>
              <a:gd name="T98" fmla="*/ 113 w 260"/>
              <a:gd name="T99" fmla="*/ 160 h 216"/>
              <a:gd name="T100" fmla="*/ 88 w 260"/>
              <a:gd name="T101" fmla="*/ 79 h 216"/>
              <a:gd name="T102" fmla="*/ 73 w 260"/>
              <a:gd name="T103" fmla="*/ 93 h 216"/>
              <a:gd name="T104" fmla="*/ 65 w 260"/>
              <a:gd name="T105" fmla="*/ 123 h 216"/>
              <a:gd name="T106" fmla="*/ 79 w 260"/>
              <a:gd name="T107" fmla="*/ 144 h 216"/>
              <a:gd name="T108" fmla="*/ 86 w 260"/>
              <a:gd name="T109" fmla="*/ 84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60" h="216">
                <a:moveTo>
                  <a:pt x="217" y="134"/>
                </a:moveTo>
                <a:lnTo>
                  <a:pt x="217" y="134"/>
                </a:lnTo>
                <a:lnTo>
                  <a:pt x="216" y="138"/>
                </a:lnTo>
                <a:lnTo>
                  <a:pt x="216" y="138"/>
                </a:lnTo>
                <a:lnTo>
                  <a:pt x="213" y="148"/>
                </a:lnTo>
                <a:lnTo>
                  <a:pt x="208" y="158"/>
                </a:lnTo>
                <a:lnTo>
                  <a:pt x="203" y="168"/>
                </a:lnTo>
                <a:lnTo>
                  <a:pt x="196" y="175"/>
                </a:lnTo>
                <a:lnTo>
                  <a:pt x="190" y="183"/>
                </a:lnTo>
                <a:lnTo>
                  <a:pt x="182" y="191"/>
                </a:lnTo>
                <a:lnTo>
                  <a:pt x="174" y="196"/>
                </a:lnTo>
                <a:lnTo>
                  <a:pt x="165" y="203"/>
                </a:lnTo>
                <a:lnTo>
                  <a:pt x="156" y="206"/>
                </a:lnTo>
                <a:lnTo>
                  <a:pt x="145" y="210"/>
                </a:lnTo>
                <a:lnTo>
                  <a:pt x="135" y="213"/>
                </a:lnTo>
                <a:lnTo>
                  <a:pt x="125" y="216"/>
                </a:lnTo>
                <a:lnTo>
                  <a:pt x="114" y="216"/>
                </a:lnTo>
                <a:lnTo>
                  <a:pt x="103" y="216"/>
                </a:lnTo>
                <a:lnTo>
                  <a:pt x="92" y="214"/>
                </a:lnTo>
                <a:lnTo>
                  <a:pt x="82" y="213"/>
                </a:lnTo>
                <a:lnTo>
                  <a:pt x="82" y="213"/>
                </a:lnTo>
                <a:lnTo>
                  <a:pt x="70" y="209"/>
                </a:lnTo>
                <a:lnTo>
                  <a:pt x="60" y="205"/>
                </a:lnTo>
                <a:lnTo>
                  <a:pt x="51" y="200"/>
                </a:lnTo>
                <a:lnTo>
                  <a:pt x="41" y="193"/>
                </a:lnTo>
                <a:lnTo>
                  <a:pt x="34" y="187"/>
                </a:lnTo>
                <a:lnTo>
                  <a:pt x="27" y="180"/>
                </a:lnTo>
                <a:lnTo>
                  <a:pt x="19" y="171"/>
                </a:lnTo>
                <a:lnTo>
                  <a:pt x="14" y="164"/>
                </a:lnTo>
                <a:lnTo>
                  <a:pt x="9" y="155"/>
                </a:lnTo>
                <a:lnTo>
                  <a:pt x="5" y="145"/>
                </a:lnTo>
                <a:lnTo>
                  <a:pt x="2" y="135"/>
                </a:lnTo>
                <a:lnTo>
                  <a:pt x="1" y="126"/>
                </a:lnTo>
                <a:lnTo>
                  <a:pt x="0" y="116"/>
                </a:lnTo>
                <a:lnTo>
                  <a:pt x="0" y="105"/>
                </a:lnTo>
                <a:lnTo>
                  <a:pt x="1" y="95"/>
                </a:lnTo>
                <a:lnTo>
                  <a:pt x="4" y="84"/>
                </a:lnTo>
                <a:lnTo>
                  <a:pt x="4" y="84"/>
                </a:lnTo>
                <a:lnTo>
                  <a:pt x="6" y="74"/>
                </a:lnTo>
                <a:lnTo>
                  <a:pt x="12" y="64"/>
                </a:lnTo>
                <a:lnTo>
                  <a:pt x="17" y="54"/>
                </a:lnTo>
                <a:lnTo>
                  <a:pt x="23" y="47"/>
                </a:lnTo>
                <a:lnTo>
                  <a:pt x="30" y="39"/>
                </a:lnTo>
                <a:lnTo>
                  <a:pt x="38" y="31"/>
                </a:lnTo>
                <a:lnTo>
                  <a:pt x="45" y="26"/>
                </a:lnTo>
                <a:lnTo>
                  <a:pt x="54" y="19"/>
                </a:lnTo>
                <a:lnTo>
                  <a:pt x="64" y="15"/>
                </a:lnTo>
                <a:lnTo>
                  <a:pt x="74" y="12"/>
                </a:lnTo>
                <a:lnTo>
                  <a:pt x="84" y="9"/>
                </a:lnTo>
                <a:lnTo>
                  <a:pt x="95" y="6"/>
                </a:lnTo>
                <a:lnTo>
                  <a:pt x="105" y="6"/>
                </a:lnTo>
                <a:lnTo>
                  <a:pt x="116" y="6"/>
                </a:lnTo>
                <a:lnTo>
                  <a:pt x="127" y="8"/>
                </a:lnTo>
                <a:lnTo>
                  <a:pt x="138" y="9"/>
                </a:lnTo>
                <a:lnTo>
                  <a:pt x="138" y="9"/>
                </a:lnTo>
                <a:lnTo>
                  <a:pt x="145" y="12"/>
                </a:lnTo>
                <a:lnTo>
                  <a:pt x="145" y="12"/>
                </a:lnTo>
                <a:lnTo>
                  <a:pt x="158" y="5"/>
                </a:lnTo>
                <a:lnTo>
                  <a:pt x="174" y="1"/>
                </a:lnTo>
                <a:lnTo>
                  <a:pt x="182" y="0"/>
                </a:lnTo>
                <a:lnTo>
                  <a:pt x="190" y="0"/>
                </a:lnTo>
                <a:lnTo>
                  <a:pt x="197" y="0"/>
                </a:lnTo>
                <a:lnTo>
                  <a:pt x="205" y="2"/>
                </a:lnTo>
                <a:lnTo>
                  <a:pt x="205" y="2"/>
                </a:lnTo>
                <a:lnTo>
                  <a:pt x="220" y="8"/>
                </a:lnTo>
                <a:lnTo>
                  <a:pt x="231" y="14"/>
                </a:lnTo>
                <a:lnTo>
                  <a:pt x="242" y="23"/>
                </a:lnTo>
                <a:lnTo>
                  <a:pt x="249" y="35"/>
                </a:lnTo>
                <a:lnTo>
                  <a:pt x="256" y="47"/>
                </a:lnTo>
                <a:lnTo>
                  <a:pt x="260" y="61"/>
                </a:lnTo>
                <a:lnTo>
                  <a:pt x="260" y="74"/>
                </a:lnTo>
                <a:lnTo>
                  <a:pt x="257" y="88"/>
                </a:lnTo>
                <a:lnTo>
                  <a:pt x="257" y="88"/>
                </a:lnTo>
                <a:lnTo>
                  <a:pt x="255" y="96"/>
                </a:lnTo>
                <a:lnTo>
                  <a:pt x="251" y="103"/>
                </a:lnTo>
                <a:lnTo>
                  <a:pt x="247" y="110"/>
                </a:lnTo>
                <a:lnTo>
                  <a:pt x="242" y="116"/>
                </a:lnTo>
                <a:lnTo>
                  <a:pt x="236" y="121"/>
                </a:lnTo>
                <a:lnTo>
                  <a:pt x="231" y="126"/>
                </a:lnTo>
                <a:lnTo>
                  <a:pt x="223" y="130"/>
                </a:lnTo>
                <a:lnTo>
                  <a:pt x="217" y="134"/>
                </a:lnTo>
                <a:lnTo>
                  <a:pt x="217" y="134"/>
                </a:lnTo>
                <a:close/>
                <a:moveTo>
                  <a:pt x="200" y="21"/>
                </a:moveTo>
                <a:lnTo>
                  <a:pt x="200" y="21"/>
                </a:lnTo>
                <a:lnTo>
                  <a:pt x="190" y="19"/>
                </a:lnTo>
                <a:lnTo>
                  <a:pt x="179" y="19"/>
                </a:lnTo>
                <a:lnTo>
                  <a:pt x="170" y="21"/>
                </a:lnTo>
                <a:lnTo>
                  <a:pt x="161" y="25"/>
                </a:lnTo>
                <a:lnTo>
                  <a:pt x="161" y="25"/>
                </a:lnTo>
                <a:lnTo>
                  <a:pt x="160" y="25"/>
                </a:lnTo>
                <a:lnTo>
                  <a:pt x="160" y="25"/>
                </a:lnTo>
                <a:lnTo>
                  <a:pt x="155" y="28"/>
                </a:lnTo>
                <a:lnTo>
                  <a:pt x="149" y="34"/>
                </a:lnTo>
                <a:lnTo>
                  <a:pt x="149" y="34"/>
                </a:lnTo>
                <a:lnTo>
                  <a:pt x="142" y="30"/>
                </a:lnTo>
                <a:lnTo>
                  <a:pt x="134" y="27"/>
                </a:lnTo>
                <a:lnTo>
                  <a:pt x="134" y="27"/>
                </a:lnTo>
                <a:lnTo>
                  <a:pt x="125" y="26"/>
                </a:lnTo>
                <a:lnTo>
                  <a:pt x="116" y="25"/>
                </a:lnTo>
                <a:lnTo>
                  <a:pt x="106" y="25"/>
                </a:lnTo>
                <a:lnTo>
                  <a:pt x="97" y="25"/>
                </a:lnTo>
                <a:lnTo>
                  <a:pt x="88" y="27"/>
                </a:lnTo>
                <a:lnTo>
                  <a:pt x="80" y="28"/>
                </a:lnTo>
                <a:lnTo>
                  <a:pt x="71" y="32"/>
                </a:lnTo>
                <a:lnTo>
                  <a:pt x="65" y="36"/>
                </a:lnTo>
                <a:lnTo>
                  <a:pt x="57" y="40"/>
                </a:lnTo>
                <a:lnTo>
                  <a:pt x="51" y="45"/>
                </a:lnTo>
                <a:lnTo>
                  <a:pt x="44" y="52"/>
                </a:lnTo>
                <a:lnTo>
                  <a:pt x="38" y="57"/>
                </a:lnTo>
                <a:lnTo>
                  <a:pt x="32" y="65"/>
                </a:lnTo>
                <a:lnTo>
                  <a:pt x="28" y="73"/>
                </a:lnTo>
                <a:lnTo>
                  <a:pt x="25" y="80"/>
                </a:lnTo>
                <a:lnTo>
                  <a:pt x="22" y="88"/>
                </a:lnTo>
                <a:lnTo>
                  <a:pt x="22" y="88"/>
                </a:lnTo>
                <a:lnTo>
                  <a:pt x="19" y="97"/>
                </a:lnTo>
                <a:lnTo>
                  <a:pt x="19" y="106"/>
                </a:lnTo>
                <a:lnTo>
                  <a:pt x="19" y="114"/>
                </a:lnTo>
                <a:lnTo>
                  <a:pt x="19" y="123"/>
                </a:lnTo>
                <a:lnTo>
                  <a:pt x="22" y="131"/>
                </a:lnTo>
                <a:lnTo>
                  <a:pt x="23" y="139"/>
                </a:lnTo>
                <a:lnTo>
                  <a:pt x="27" y="147"/>
                </a:lnTo>
                <a:lnTo>
                  <a:pt x="31" y="155"/>
                </a:lnTo>
                <a:lnTo>
                  <a:pt x="36" y="161"/>
                </a:lnTo>
                <a:lnTo>
                  <a:pt x="41" y="168"/>
                </a:lnTo>
                <a:lnTo>
                  <a:pt x="47" y="174"/>
                </a:lnTo>
                <a:lnTo>
                  <a:pt x="54" y="179"/>
                </a:lnTo>
                <a:lnTo>
                  <a:pt x="61" y="184"/>
                </a:lnTo>
                <a:lnTo>
                  <a:pt x="69" y="188"/>
                </a:lnTo>
                <a:lnTo>
                  <a:pt x="78" y="192"/>
                </a:lnTo>
                <a:lnTo>
                  <a:pt x="86" y="195"/>
                </a:lnTo>
                <a:lnTo>
                  <a:pt x="86" y="195"/>
                </a:lnTo>
                <a:lnTo>
                  <a:pt x="95" y="196"/>
                </a:lnTo>
                <a:lnTo>
                  <a:pt x="104" y="197"/>
                </a:lnTo>
                <a:lnTo>
                  <a:pt x="113" y="197"/>
                </a:lnTo>
                <a:lnTo>
                  <a:pt x="122" y="197"/>
                </a:lnTo>
                <a:lnTo>
                  <a:pt x="131" y="195"/>
                </a:lnTo>
                <a:lnTo>
                  <a:pt x="139" y="193"/>
                </a:lnTo>
                <a:lnTo>
                  <a:pt x="147" y="190"/>
                </a:lnTo>
                <a:lnTo>
                  <a:pt x="155" y="186"/>
                </a:lnTo>
                <a:lnTo>
                  <a:pt x="162" y="182"/>
                </a:lnTo>
                <a:lnTo>
                  <a:pt x="169" y="177"/>
                </a:lnTo>
                <a:lnTo>
                  <a:pt x="175" y="170"/>
                </a:lnTo>
                <a:lnTo>
                  <a:pt x="182" y="164"/>
                </a:lnTo>
                <a:lnTo>
                  <a:pt x="187" y="157"/>
                </a:lnTo>
                <a:lnTo>
                  <a:pt x="191" y="149"/>
                </a:lnTo>
                <a:lnTo>
                  <a:pt x="195" y="142"/>
                </a:lnTo>
                <a:lnTo>
                  <a:pt x="197" y="134"/>
                </a:lnTo>
                <a:lnTo>
                  <a:pt x="197" y="134"/>
                </a:lnTo>
                <a:lnTo>
                  <a:pt x="199" y="126"/>
                </a:lnTo>
                <a:lnTo>
                  <a:pt x="200" y="117"/>
                </a:lnTo>
                <a:lnTo>
                  <a:pt x="200" y="117"/>
                </a:lnTo>
                <a:lnTo>
                  <a:pt x="210" y="114"/>
                </a:lnTo>
                <a:lnTo>
                  <a:pt x="220" y="108"/>
                </a:lnTo>
                <a:lnTo>
                  <a:pt x="220" y="108"/>
                </a:lnTo>
                <a:lnTo>
                  <a:pt x="220" y="110"/>
                </a:lnTo>
                <a:lnTo>
                  <a:pt x="220" y="110"/>
                </a:lnTo>
                <a:lnTo>
                  <a:pt x="226" y="104"/>
                </a:lnTo>
                <a:lnTo>
                  <a:pt x="231" y="99"/>
                </a:lnTo>
                <a:lnTo>
                  <a:pt x="235" y="91"/>
                </a:lnTo>
                <a:lnTo>
                  <a:pt x="238" y="83"/>
                </a:lnTo>
                <a:lnTo>
                  <a:pt x="238" y="83"/>
                </a:lnTo>
                <a:lnTo>
                  <a:pt x="240" y="73"/>
                </a:lnTo>
                <a:lnTo>
                  <a:pt x="239" y="64"/>
                </a:lnTo>
                <a:lnTo>
                  <a:pt x="236" y="53"/>
                </a:lnTo>
                <a:lnTo>
                  <a:pt x="233" y="44"/>
                </a:lnTo>
                <a:lnTo>
                  <a:pt x="226" y="36"/>
                </a:lnTo>
                <a:lnTo>
                  <a:pt x="220" y="30"/>
                </a:lnTo>
                <a:lnTo>
                  <a:pt x="210" y="25"/>
                </a:lnTo>
                <a:lnTo>
                  <a:pt x="200" y="21"/>
                </a:lnTo>
                <a:lnTo>
                  <a:pt x="200" y="21"/>
                </a:lnTo>
                <a:close/>
                <a:moveTo>
                  <a:pt x="209" y="86"/>
                </a:moveTo>
                <a:lnTo>
                  <a:pt x="209" y="86"/>
                </a:lnTo>
                <a:lnTo>
                  <a:pt x="205" y="84"/>
                </a:lnTo>
                <a:lnTo>
                  <a:pt x="201" y="80"/>
                </a:lnTo>
                <a:lnTo>
                  <a:pt x="200" y="77"/>
                </a:lnTo>
                <a:lnTo>
                  <a:pt x="200" y="71"/>
                </a:lnTo>
                <a:lnTo>
                  <a:pt x="200" y="71"/>
                </a:lnTo>
                <a:lnTo>
                  <a:pt x="203" y="66"/>
                </a:lnTo>
                <a:lnTo>
                  <a:pt x="205" y="61"/>
                </a:lnTo>
                <a:lnTo>
                  <a:pt x="209" y="57"/>
                </a:lnTo>
                <a:lnTo>
                  <a:pt x="212" y="56"/>
                </a:lnTo>
                <a:lnTo>
                  <a:pt x="214" y="56"/>
                </a:lnTo>
                <a:lnTo>
                  <a:pt x="214" y="56"/>
                </a:lnTo>
                <a:lnTo>
                  <a:pt x="217" y="57"/>
                </a:lnTo>
                <a:lnTo>
                  <a:pt x="218" y="60"/>
                </a:lnTo>
                <a:lnTo>
                  <a:pt x="222" y="65"/>
                </a:lnTo>
                <a:lnTo>
                  <a:pt x="225" y="71"/>
                </a:lnTo>
                <a:lnTo>
                  <a:pt x="225" y="78"/>
                </a:lnTo>
                <a:lnTo>
                  <a:pt x="225" y="78"/>
                </a:lnTo>
                <a:lnTo>
                  <a:pt x="222" y="82"/>
                </a:lnTo>
                <a:lnTo>
                  <a:pt x="218" y="84"/>
                </a:lnTo>
                <a:lnTo>
                  <a:pt x="214" y="86"/>
                </a:lnTo>
                <a:lnTo>
                  <a:pt x="209" y="86"/>
                </a:lnTo>
                <a:lnTo>
                  <a:pt x="209" y="86"/>
                </a:lnTo>
                <a:close/>
                <a:moveTo>
                  <a:pt x="195" y="56"/>
                </a:moveTo>
                <a:lnTo>
                  <a:pt x="195" y="56"/>
                </a:lnTo>
                <a:lnTo>
                  <a:pt x="192" y="54"/>
                </a:lnTo>
                <a:lnTo>
                  <a:pt x="191" y="52"/>
                </a:lnTo>
                <a:lnTo>
                  <a:pt x="190" y="49"/>
                </a:lnTo>
                <a:lnTo>
                  <a:pt x="190" y="47"/>
                </a:lnTo>
                <a:lnTo>
                  <a:pt x="190" y="47"/>
                </a:lnTo>
                <a:lnTo>
                  <a:pt x="192" y="39"/>
                </a:lnTo>
                <a:lnTo>
                  <a:pt x="195" y="35"/>
                </a:lnTo>
                <a:lnTo>
                  <a:pt x="196" y="35"/>
                </a:lnTo>
                <a:lnTo>
                  <a:pt x="197" y="35"/>
                </a:lnTo>
                <a:lnTo>
                  <a:pt x="197" y="35"/>
                </a:lnTo>
                <a:lnTo>
                  <a:pt x="201" y="36"/>
                </a:lnTo>
                <a:lnTo>
                  <a:pt x="204" y="41"/>
                </a:lnTo>
                <a:lnTo>
                  <a:pt x="205" y="47"/>
                </a:lnTo>
                <a:lnTo>
                  <a:pt x="205" y="51"/>
                </a:lnTo>
                <a:lnTo>
                  <a:pt x="205" y="51"/>
                </a:lnTo>
                <a:lnTo>
                  <a:pt x="204" y="53"/>
                </a:lnTo>
                <a:lnTo>
                  <a:pt x="201" y="54"/>
                </a:lnTo>
                <a:lnTo>
                  <a:pt x="199" y="56"/>
                </a:lnTo>
                <a:lnTo>
                  <a:pt x="195" y="56"/>
                </a:lnTo>
                <a:lnTo>
                  <a:pt x="195" y="56"/>
                </a:lnTo>
                <a:close/>
                <a:moveTo>
                  <a:pt x="86" y="161"/>
                </a:moveTo>
                <a:lnTo>
                  <a:pt x="86" y="161"/>
                </a:lnTo>
                <a:lnTo>
                  <a:pt x="77" y="157"/>
                </a:lnTo>
                <a:lnTo>
                  <a:pt x="69" y="153"/>
                </a:lnTo>
                <a:lnTo>
                  <a:pt x="62" y="147"/>
                </a:lnTo>
                <a:lnTo>
                  <a:pt x="57" y="140"/>
                </a:lnTo>
                <a:lnTo>
                  <a:pt x="53" y="132"/>
                </a:lnTo>
                <a:lnTo>
                  <a:pt x="51" y="125"/>
                </a:lnTo>
                <a:lnTo>
                  <a:pt x="51" y="116"/>
                </a:lnTo>
                <a:lnTo>
                  <a:pt x="52" y="106"/>
                </a:lnTo>
                <a:lnTo>
                  <a:pt x="52" y="106"/>
                </a:lnTo>
                <a:lnTo>
                  <a:pt x="56" y="97"/>
                </a:lnTo>
                <a:lnTo>
                  <a:pt x="60" y="90"/>
                </a:lnTo>
                <a:lnTo>
                  <a:pt x="65" y="82"/>
                </a:lnTo>
                <a:lnTo>
                  <a:pt x="70" y="75"/>
                </a:lnTo>
                <a:lnTo>
                  <a:pt x="78" y="71"/>
                </a:lnTo>
                <a:lnTo>
                  <a:pt x="86" y="67"/>
                </a:lnTo>
                <a:lnTo>
                  <a:pt x="93" y="67"/>
                </a:lnTo>
                <a:lnTo>
                  <a:pt x="103" y="67"/>
                </a:lnTo>
                <a:lnTo>
                  <a:pt x="103" y="67"/>
                </a:lnTo>
                <a:lnTo>
                  <a:pt x="114" y="71"/>
                </a:lnTo>
                <a:lnTo>
                  <a:pt x="125" y="77"/>
                </a:lnTo>
                <a:lnTo>
                  <a:pt x="132" y="83"/>
                </a:lnTo>
                <a:lnTo>
                  <a:pt x="139" y="92"/>
                </a:lnTo>
                <a:lnTo>
                  <a:pt x="142" y="101"/>
                </a:lnTo>
                <a:lnTo>
                  <a:pt x="144" y="110"/>
                </a:lnTo>
                <a:lnTo>
                  <a:pt x="144" y="121"/>
                </a:lnTo>
                <a:lnTo>
                  <a:pt x="143" y="130"/>
                </a:lnTo>
                <a:lnTo>
                  <a:pt x="143" y="130"/>
                </a:lnTo>
                <a:lnTo>
                  <a:pt x="139" y="138"/>
                </a:lnTo>
                <a:lnTo>
                  <a:pt x="134" y="145"/>
                </a:lnTo>
                <a:lnTo>
                  <a:pt x="129" y="152"/>
                </a:lnTo>
                <a:lnTo>
                  <a:pt x="121" y="157"/>
                </a:lnTo>
                <a:lnTo>
                  <a:pt x="113" y="160"/>
                </a:lnTo>
                <a:lnTo>
                  <a:pt x="104" y="162"/>
                </a:lnTo>
                <a:lnTo>
                  <a:pt x="95" y="162"/>
                </a:lnTo>
                <a:lnTo>
                  <a:pt x="86" y="161"/>
                </a:lnTo>
                <a:lnTo>
                  <a:pt x="86" y="161"/>
                </a:lnTo>
                <a:close/>
                <a:moveTo>
                  <a:pt x="88" y="79"/>
                </a:moveTo>
                <a:lnTo>
                  <a:pt x="88" y="79"/>
                </a:lnTo>
                <a:lnTo>
                  <a:pt x="86" y="80"/>
                </a:lnTo>
                <a:lnTo>
                  <a:pt x="80" y="84"/>
                </a:lnTo>
                <a:lnTo>
                  <a:pt x="77" y="88"/>
                </a:lnTo>
                <a:lnTo>
                  <a:pt x="73" y="93"/>
                </a:lnTo>
                <a:lnTo>
                  <a:pt x="69" y="100"/>
                </a:lnTo>
                <a:lnTo>
                  <a:pt x="66" y="108"/>
                </a:lnTo>
                <a:lnTo>
                  <a:pt x="66" y="108"/>
                </a:lnTo>
                <a:lnTo>
                  <a:pt x="65" y="117"/>
                </a:lnTo>
                <a:lnTo>
                  <a:pt x="65" y="123"/>
                </a:lnTo>
                <a:lnTo>
                  <a:pt x="67" y="130"/>
                </a:lnTo>
                <a:lnTo>
                  <a:pt x="69" y="134"/>
                </a:lnTo>
                <a:lnTo>
                  <a:pt x="75" y="142"/>
                </a:lnTo>
                <a:lnTo>
                  <a:pt x="79" y="144"/>
                </a:lnTo>
                <a:lnTo>
                  <a:pt x="79" y="144"/>
                </a:lnTo>
                <a:lnTo>
                  <a:pt x="78" y="130"/>
                </a:lnTo>
                <a:lnTo>
                  <a:pt x="78" y="118"/>
                </a:lnTo>
                <a:lnTo>
                  <a:pt x="79" y="106"/>
                </a:lnTo>
                <a:lnTo>
                  <a:pt x="80" y="97"/>
                </a:lnTo>
                <a:lnTo>
                  <a:pt x="86" y="84"/>
                </a:lnTo>
                <a:lnTo>
                  <a:pt x="88" y="79"/>
                </a:lnTo>
                <a:lnTo>
                  <a:pt x="88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203"/>
          <p:cNvSpPr>
            <a:spLocks noEditPoints="1"/>
          </p:cNvSpPr>
          <p:nvPr/>
        </p:nvSpPr>
        <p:spPr bwMode="auto">
          <a:xfrm>
            <a:off x="3596642" y="4407637"/>
            <a:ext cx="319394" cy="423687"/>
          </a:xfrm>
          <a:custGeom>
            <a:avLst/>
            <a:gdLst>
              <a:gd name="T0" fmla="*/ 65 w 198"/>
              <a:gd name="T1" fmla="*/ 71 h 260"/>
              <a:gd name="T2" fmla="*/ 74 w 198"/>
              <a:gd name="T3" fmla="*/ 58 h 260"/>
              <a:gd name="T4" fmla="*/ 69 w 198"/>
              <a:gd name="T5" fmla="*/ 43 h 260"/>
              <a:gd name="T6" fmla="*/ 60 w 198"/>
              <a:gd name="T7" fmla="*/ 26 h 260"/>
              <a:gd name="T8" fmla="*/ 65 w 198"/>
              <a:gd name="T9" fmla="*/ 14 h 260"/>
              <a:gd name="T10" fmla="*/ 55 w 198"/>
              <a:gd name="T11" fmla="*/ 19 h 260"/>
              <a:gd name="T12" fmla="*/ 51 w 198"/>
              <a:gd name="T13" fmla="*/ 34 h 260"/>
              <a:gd name="T14" fmla="*/ 54 w 198"/>
              <a:gd name="T15" fmla="*/ 44 h 260"/>
              <a:gd name="T16" fmla="*/ 61 w 198"/>
              <a:gd name="T17" fmla="*/ 51 h 260"/>
              <a:gd name="T18" fmla="*/ 65 w 198"/>
              <a:gd name="T19" fmla="*/ 62 h 260"/>
              <a:gd name="T20" fmla="*/ 58 w 198"/>
              <a:gd name="T21" fmla="*/ 78 h 260"/>
              <a:gd name="T22" fmla="*/ 93 w 198"/>
              <a:gd name="T23" fmla="*/ 71 h 260"/>
              <a:gd name="T24" fmla="*/ 103 w 198"/>
              <a:gd name="T25" fmla="*/ 55 h 260"/>
              <a:gd name="T26" fmla="*/ 98 w 198"/>
              <a:gd name="T27" fmla="*/ 36 h 260"/>
              <a:gd name="T28" fmla="*/ 86 w 198"/>
              <a:gd name="T29" fmla="*/ 14 h 260"/>
              <a:gd name="T30" fmla="*/ 93 w 198"/>
              <a:gd name="T31" fmla="*/ 0 h 260"/>
              <a:gd name="T32" fmla="*/ 80 w 198"/>
              <a:gd name="T33" fmla="*/ 6 h 260"/>
              <a:gd name="T34" fmla="*/ 74 w 198"/>
              <a:gd name="T35" fmla="*/ 23 h 260"/>
              <a:gd name="T36" fmla="*/ 78 w 198"/>
              <a:gd name="T37" fmla="*/ 36 h 260"/>
              <a:gd name="T38" fmla="*/ 87 w 198"/>
              <a:gd name="T39" fmla="*/ 44 h 260"/>
              <a:gd name="T40" fmla="*/ 93 w 198"/>
              <a:gd name="T41" fmla="*/ 60 h 260"/>
              <a:gd name="T42" fmla="*/ 84 w 198"/>
              <a:gd name="T43" fmla="*/ 78 h 260"/>
              <a:gd name="T44" fmla="*/ 151 w 198"/>
              <a:gd name="T45" fmla="*/ 99 h 260"/>
              <a:gd name="T46" fmla="*/ 147 w 198"/>
              <a:gd name="T47" fmla="*/ 88 h 260"/>
              <a:gd name="T48" fmla="*/ 58 w 198"/>
              <a:gd name="T49" fmla="*/ 83 h 260"/>
              <a:gd name="T50" fmla="*/ 68 w 198"/>
              <a:gd name="T51" fmla="*/ 130 h 260"/>
              <a:gd name="T52" fmla="*/ 82 w 198"/>
              <a:gd name="T53" fmla="*/ 140 h 260"/>
              <a:gd name="T54" fmla="*/ 84 w 198"/>
              <a:gd name="T55" fmla="*/ 187 h 260"/>
              <a:gd name="T56" fmla="*/ 74 w 198"/>
              <a:gd name="T57" fmla="*/ 203 h 260"/>
              <a:gd name="T58" fmla="*/ 37 w 198"/>
              <a:gd name="T59" fmla="*/ 203 h 260"/>
              <a:gd name="T60" fmla="*/ 22 w 198"/>
              <a:gd name="T61" fmla="*/ 194 h 260"/>
              <a:gd name="T62" fmla="*/ 21 w 198"/>
              <a:gd name="T63" fmla="*/ 146 h 260"/>
              <a:gd name="T64" fmla="*/ 30 w 198"/>
              <a:gd name="T65" fmla="*/ 131 h 260"/>
              <a:gd name="T66" fmla="*/ 47 w 198"/>
              <a:gd name="T67" fmla="*/ 83 h 260"/>
              <a:gd name="T68" fmla="*/ 9 w 198"/>
              <a:gd name="T69" fmla="*/ 84 h 260"/>
              <a:gd name="T70" fmla="*/ 0 w 198"/>
              <a:gd name="T71" fmla="*/ 99 h 260"/>
              <a:gd name="T72" fmla="*/ 0 w 198"/>
              <a:gd name="T73" fmla="*/ 234 h 260"/>
              <a:gd name="T74" fmla="*/ 3 w 198"/>
              <a:gd name="T75" fmla="*/ 244 h 260"/>
              <a:gd name="T76" fmla="*/ 12 w 198"/>
              <a:gd name="T77" fmla="*/ 256 h 260"/>
              <a:gd name="T78" fmla="*/ 26 w 198"/>
              <a:gd name="T79" fmla="*/ 260 h 260"/>
              <a:gd name="T80" fmla="*/ 130 w 198"/>
              <a:gd name="T81" fmla="*/ 260 h 260"/>
              <a:gd name="T82" fmla="*/ 143 w 198"/>
              <a:gd name="T83" fmla="*/ 253 h 260"/>
              <a:gd name="T84" fmla="*/ 151 w 198"/>
              <a:gd name="T85" fmla="*/ 239 h 260"/>
              <a:gd name="T86" fmla="*/ 182 w 198"/>
              <a:gd name="T87" fmla="*/ 208 h 260"/>
              <a:gd name="T88" fmla="*/ 194 w 198"/>
              <a:gd name="T89" fmla="*/ 204 h 260"/>
              <a:gd name="T90" fmla="*/ 198 w 198"/>
              <a:gd name="T91" fmla="*/ 120 h 260"/>
              <a:gd name="T92" fmla="*/ 194 w 198"/>
              <a:gd name="T93" fmla="*/ 109 h 260"/>
              <a:gd name="T94" fmla="*/ 182 w 198"/>
              <a:gd name="T95" fmla="*/ 104 h 260"/>
              <a:gd name="T96" fmla="*/ 181 w 198"/>
              <a:gd name="T97" fmla="*/ 183 h 260"/>
              <a:gd name="T98" fmla="*/ 167 w 198"/>
              <a:gd name="T99" fmla="*/ 192 h 260"/>
              <a:gd name="T100" fmla="*/ 151 w 198"/>
              <a:gd name="T101" fmla="*/ 192 h 260"/>
              <a:gd name="T102" fmla="*/ 151 w 198"/>
              <a:gd name="T103" fmla="*/ 121 h 260"/>
              <a:gd name="T104" fmla="*/ 167 w 198"/>
              <a:gd name="T105" fmla="*/ 120 h 260"/>
              <a:gd name="T106" fmla="*/ 181 w 198"/>
              <a:gd name="T107" fmla="*/ 129 h 260"/>
              <a:gd name="T108" fmla="*/ 38 w 198"/>
              <a:gd name="T109" fmla="*/ 152 h 260"/>
              <a:gd name="T110" fmla="*/ 42 w 198"/>
              <a:gd name="T111" fmla="*/ 161 h 260"/>
              <a:gd name="T112" fmla="*/ 51 w 198"/>
              <a:gd name="T113" fmla="*/ 165 h 260"/>
              <a:gd name="T114" fmla="*/ 63 w 198"/>
              <a:gd name="T115" fmla="*/ 157 h 260"/>
              <a:gd name="T116" fmla="*/ 63 w 198"/>
              <a:gd name="T117" fmla="*/ 148 h 260"/>
              <a:gd name="T118" fmla="*/ 51 w 198"/>
              <a:gd name="T119" fmla="*/ 139 h 260"/>
              <a:gd name="T120" fmla="*/ 42 w 198"/>
              <a:gd name="T121" fmla="*/ 143 h 260"/>
              <a:gd name="T122" fmla="*/ 38 w 198"/>
              <a:gd name="T123" fmla="*/ 15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8" h="260">
                <a:moveTo>
                  <a:pt x="58" y="78"/>
                </a:moveTo>
                <a:lnTo>
                  <a:pt x="58" y="78"/>
                </a:lnTo>
                <a:lnTo>
                  <a:pt x="65" y="71"/>
                </a:lnTo>
                <a:lnTo>
                  <a:pt x="69" y="68"/>
                </a:lnTo>
                <a:lnTo>
                  <a:pt x="73" y="62"/>
                </a:lnTo>
                <a:lnTo>
                  <a:pt x="74" y="58"/>
                </a:lnTo>
                <a:lnTo>
                  <a:pt x="74" y="55"/>
                </a:lnTo>
                <a:lnTo>
                  <a:pt x="73" y="51"/>
                </a:lnTo>
                <a:lnTo>
                  <a:pt x="69" y="43"/>
                </a:lnTo>
                <a:lnTo>
                  <a:pt x="65" y="36"/>
                </a:lnTo>
                <a:lnTo>
                  <a:pt x="61" y="30"/>
                </a:lnTo>
                <a:lnTo>
                  <a:pt x="60" y="26"/>
                </a:lnTo>
                <a:lnTo>
                  <a:pt x="60" y="22"/>
                </a:lnTo>
                <a:lnTo>
                  <a:pt x="63" y="18"/>
                </a:lnTo>
                <a:lnTo>
                  <a:pt x="65" y="14"/>
                </a:lnTo>
                <a:lnTo>
                  <a:pt x="65" y="14"/>
                </a:lnTo>
                <a:lnTo>
                  <a:pt x="59" y="17"/>
                </a:lnTo>
                <a:lnTo>
                  <a:pt x="55" y="19"/>
                </a:lnTo>
                <a:lnTo>
                  <a:pt x="52" y="25"/>
                </a:lnTo>
                <a:lnTo>
                  <a:pt x="51" y="29"/>
                </a:lnTo>
                <a:lnTo>
                  <a:pt x="51" y="34"/>
                </a:lnTo>
                <a:lnTo>
                  <a:pt x="51" y="38"/>
                </a:lnTo>
                <a:lnTo>
                  <a:pt x="52" y="42"/>
                </a:lnTo>
                <a:lnTo>
                  <a:pt x="54" y="44"/>
                </a:lnTo>
                <a:lnTo>
                  <a:pt x="54" y="44"/>
                </a:lnTo>
                <a:lnTo>
                  <a:pt x="59" y="48"/>
                </a:lnTo>
                <a:lnTo>
                  <a:pt x="61" y="51"/>
                </a:lnTo>
                <a:lnTo>
                  <a:pt x="64" y="53"/>
                </a:lnTo>
                <a:lnTo>
                  <a:pt x="65" y="57"/>
                </a:lnTo>
                <a:lnTo>
                  <a:pt x="65" y="62"/>
                </a:lnTo>
                <a:lnTo>
                  <a:pt x="63" y="69"/>
                </a:lnTo>
                <a:lnTo>
                  <a:pt x="58" y="78"/>
                </a:lnTo>
                <a:lnTo>
                  <a:pt x="58" y="78"/>
                </a:lnTo>
                <a:close/>
                <a:moveTo>
                  <a:pt x="84" y="78"/>
                </a:moveTo>
                <a:lnTo>
                  <a:pt x="84" y="78"/>
                </a:lnTo>
                <a:lnTo>
                  <a:pt x="93" y="71"/>
                </a:lnTo>
                <a:lnTo>
                  <a:pt x="98" y="65"/>
                </a:lnTo>
                <a:lnTo>
                  <a:pt x="102" y="60"/>
                </a:lnTo>
                <a:lnTo>
                  <a:pt x="103" y="55"/>
                </a:lnTo>
                <a:lnTo>
                  <a:pt x="104" y="49"/>
                </a:lnTo>
                <a:lnTo>
                  <a:pt x="103" y="44"/>
                </a:lnTo>
                <a:lnTo>
                  <a:pt x="98" y="36"/>
                </a:lnTo>
                <a:lnTo>
                  <a:pt x="93" y="27"/>
                </a:lnTo>
                <a:lnTo>
                  <a:pt x="87" y="19"/>
                </a:lnTo>
                <a:lnTo>
                  <a:pt x="86" y="14"/>
                </a:lnTo>
                <a:lnTo>
                  <a:pt x="87" y="10"/>
                </a:lnTo>
                <a:lnTo>
                  <a:pt x="89" y="5"/>
                </a:lnTo>
                <a:lnTo>
                  <a:pt x="93" y="0"/>
                </a:lnTo>
                <a:lnTo>
                  <a:pt x="93" y="0"/>
                </a:lnTo>
                <a:lnTo>
                  <a:pt x="85" y="3"/>
                </a:lnTo>
                <a:lnTo>
                  <a:pt x="80" y="6"/>
                </a:lnTo>
                <a:lnTo>
                  <a:pt x="77" y="12"/>
                </a:lnTo>
                <a:lnTo>
                  <a:pt x="74" y="18"/>
                </a:lnTo>
                <a:lnTo>
                  <a:pt x="74" y="23"/>
                </a:lnTo>
                <a:lnTo>
                  <a:pt x="76" y="30"/>
                </a:lnTo>
                <a:lnTo>
                  <a:pt x="77" y="34"/>
                </a:lnTo>
                <a:lnTo>
                  <a:pt x="78" y="36"/>
                </a:lnTo>
                <a:lnTo>
                  <a:pt x="78" y="36"/>
                </a:lnTo>
                <a:lnTo>
                  <a:pt x="85" y="42"/>
                </a:lnTo>
                <a:lnTo>
                  <a:pt x="87" y="44"/>
                </a:lnTo>
                <a:lnTo>
                  <a:pt x="91" y="48"/>
                </a:lnTo>
                <a:lnTo>
                  <a:pt x="93" y="53"/>
                </a:lnTo>
                <a:lnTo>
                  <a:pt x="93" y="60"/>
                </a:lnTo>
                <a:lnTo>
                  <a:pt x="90" y="68"/>
                </a:lnTo>
                <a:lnTo>
                  <a:pt x="84" y="78"/>
                </a:lnTo>
                <a:lnTo>
                  <a:pt x="84" y="78"/>
                </a:lnTo>
                <a:close/>
                <a:moveTo>
                  <a:pt x="182" y="104"/>
                </a:moveTo>
                <a:lnTo>
                  <a:pt x="151" y="104"/>
                </a:lnTo>
                <a:lnTo>
                  <a:pt x="151" y="99"/>
                </a:lnTo>
                <a:lnTo>
                  <a:pt x="151" y="99"/>
                </a:lnTo>
                <a:lnTo>
                  <a:pt x="150" y="94"/>
                </a:lnTo>
                <a:lnTo>
                  <a:pt x="147" y="88"/>
                </a:lnTo>
                <a:lnTo>
                  <a:pt x="142" y="84"/>
                </a:lnTo>
                <a:lnTo>
                  <a:pt x="136" y="83"/>
                </a:lnTo>
                <a:lnTo>
                  <a:pt x="58" y="83"/>
                </a:lnTo>
                <a:lnTo>
                  <a:pt x="58" y="130"/>
                </a:lnTo>
                <a:lnTo>
                  <a:pt x="68" y="130"/>
                </a:lnTo>
                <a:lnTo>
                  <a:pt x="68" y="130"/>
                </a:lnTo>
                <a:lnTo>
                  <a:pt x="74" y="131"/>
                </a:lnTo>
                <a:lnTo>
                  <a:pt x="80" y="135"/>
                </a:lnTo>
                <a:lnTo>
                  <a:pt x="82" y="140"/>
                </a:lnTo>
                <a:lnTo>
                  <a:pt x="84" y="146"/>
                </a:lnTo>
                <a:lnTo>
                  <a:pt x="84" y="187"/>
                </a:lnTo>
                <a:lnTo>
                  <a:pt x="84" y="187"/>
                </a:lnTo>
                <a:lnTo>
                  <a:pt x="82" y="194"/>
                </a:lnTo>
                <a:lnTo>
                  <a:pt x="80" y="199"/>
                </a:lnTo>
                <a:lnTo>
                  <a:pt x="74" y="203"/>
                </a:lnTo>
                <a:lnTo>
                  <a:pt x="68" y="203"/>
                </a:lnTo>
                <a:lnTo>
                  <a:pt x="37" y="203"/>
                </a:lnTo>
                <a:lnTo>
                  <a:pt x="37" y="203"/>
                </a:lnTo>
                <a:lnTo>
                  <a:pt x="30" y="203"/>
                </a:lnTo>
                <a:lnTo>
                  <a:pt x="26" y="199"/>
                </a:lnTo>
                <a:lnTo>
                  <a:pt x="22" y="194"/>
                </a:lnTo>
                <a:lnTo>
                  <a:pt x="21" y="187"/>
                </a:lnTo>
                <a:lnTo>
                  <a:pt x="21" y="146"/>
                </a:lnTo>
                <a:lnTo>
                  <a:pt x="21" y="146"/>
                </a:lnTo>
                <a:lnTo>
                  <a:pt x="22" y="140"/>
                </a:lnTo>
                <a:lnTo>
                  <a:pt x="26" y="135"/>
                </a:lnTo>
                <a:lnTo>
                  <a:pt x="30" y="131"/>
                </a:lnTo>
                <a:lnTo>
                  <a:pt x="37" y="130"/>
                </a:lnTo>
                <a:lnTo>
                  <a:pt x="47" y="130"/>
                </a:lnTo>
                <a:lnTo>
                  <a:pt x="47" y="83"/>
                </a:lnTo>
                <a:lnTo>
                  <a:pt x="16" y="83"/>
                </a:lnTo>
                <a:lnTo>
                  <a:pt x="16" y="83"/>
                </a:lnTo>
                <a:lnTo>
                  <a:pt x="9" y="84"/>
                </a:lnTo>
                <a:lnTo>
                  <a:pt x="6" y="88"/>
                </a:lnTo>
                <a:lnTo>
                  <a:pt x="2" y="94"/>
                </a:lnTo>
                <a:lnTo>
                  <a:pt x="0" y="99"/>
                </a:lnTo>
                <a:lnTo>
                  <a:pt x="0" y="114"/>
                </a:lnTo>
                <a:lnTo>
                  <a:pt x="0" y="166"/>
                </a:lnTo>
                <a:lnTo>
                  <a:pt x="0" y="234"/>
                </a:lnTo>
                <a:lnTo>
                  <a:pt x="0" y="234"/>
                </a:lnTo>
                <a:lnTo>
                  <a:pt x="0" y="239"/>
                </a:lnTo>
                <a:lnTo>
                  <a:pt x="3" y="244"/>
                </a:lnTo>
                <a:lnTo>
                  <a:pt x="4" y="249"/>
                </a:lnTo>
                <a:lnTo>
                  <a:pt x="8" y="253"/>
                </a:lnTo>
                <a:lnTo>
                  <a:pt x="12" y="256"/>
                </a:lnTo>
                <a:lnTo>
                  <a:pt x="16" y="259"/>
                </a:lnTo>
                <a:lnTo>
                  <a:pt x="21" y="260"/>
                </a:lnTo>
                <a:lnTo>
                  <a:pt x="26" y="260"/>
                </a:lnTo>
                <a:lnTo>
                  <a:pt x="125" y="260"/>
                </a:lnTo>
                <a:lnTo>
                  <a:pt x="125" y="260"/>
                </a:lnTo>
                <a:lnTo>
                  <a:pt x="130" y="260"/>
                </a:lnTo>
                <a:lnTo>
                  <a:pt x="136" y="259"/>
                </a:lnTo>
                <a:lnTo>
                  <a:pt x="139" y="256"/>
                </a:lnTo>
                <a:lnTo>
                  <a:pt x="143" y="253"/>
                </a:lnTo>
                <a:lnTo>
                  <a:pt x="147" y="249"/>
                </a:lnTo>
                <a:lnTo>
                  <a:pt x="149" y="244"/>
                </a:lnTo>
                <a:lnTo>
                  <a:pt x="151" y="239"/>
                </a:lnTo>
                <a:lnTo>
                  <a:pt x="151" y="234"/>
                </a:lnTo>
                <a:lnTo>
                  <a:pt x="151" y="208"/>
                </a:lnTo>
                <a:lnTo>
                  <a:pt x="182" y="208"/>
                </a:lnTo>
                <a:lnTo>
                  <a:pt x="182" y="208"/>
                </a:lnTo>
                <a:lnTo>
                  <a:pt x="189" y="208"/>
                </a:lnTo>
                <a:lnTo>
                  <a:pt x="194" y="204"/>
                </a:lnTo>
                <a:lnTo>
                  <a:pt x="197" y="199"/>
                </a:lnTo>
                <a:lnTo>
                  <a:pt x="198" y="192"/>
                </a:lnTo>
                <a:lnTo>
                  <a:pt x="198" y="120"/>
                </a:lnTo>
                <a:lnTo>
                  <a:pt x="198" y="120"/>
                </a:lnTo>
                <a:lnTo>
                  <a:pt x="197" y="114"/>
                </a:lnTo>
                <a:lnTo>
                  <a:pt x="194" y="109"/>
                </a:lnTo>
                <a:lnTo>
                  <a:pt x="189" y="105"/>
                </a:lnTo>
                <a:lnTo>
                  <a:pt x="182" y="104"/>
                </a:lnTo>
                <a:lnTo>
                  <a:pt x="182" y="104"/>
                </a:lnTo>
                <a:close/>
                <a:moveTo>
                  <a:pt x="182" y="177"/>
                </a:moveTo>
                <a:lnTo>
                  <a:pt x="182" y="177"/>
                </a:lnTo>
                <a:lnTo>
                  <a:pt x="181" y="183"/>
                </a:lnTo>
                <a:lnTo>
                  <a:pt x="178" y="188"/>
                </a:lnTo>
                <a:lnTo>
                  <a:pt x="173" y="192"/>
                </a:lnTo>
                <a:lnTo>
                  <a:pt x="167" y="192"/>
                </a:lnTo>
                <a:lnTo>
                  <a:pt x="156" y="192"/>
                </a:lnTo>
                <a:lnTo>
                  <a:pt x="156" y="192"/>
                </a:lnTo>
                <a:lnTo>
                  <a:pt x="151" y="192"/>
                </a:lnTo>
                <a:lnTo>
                  <a:pt x="151" y="166"/>
                </a:lnTo>
                <a:lnTo>
                  <a:pt x="151" y="121"/>
                </a:lnTo>
                <a:lnTo>
                  <a:pt x="151" y="121"/>
                </a:lnTo>
                <a:lnTo>
                  <a:pt x="156" y="120"/>
                </a:lnTo>
                <a:lnTo>
                  <a:pt x="167" y="120"/>
                </a:lnTo>
                <a:lnTo>
                  <a:pt x="167" y="120"/>
                </a:lnTo>
                <a:lnTo>
                  <a:pt x="173" y="121"/>
                </a:lnTo>
                <a:lnTo>
                  <a:pt x="178" y="125"/>
                </a:lnTo>
                <a:lnTo>
                  <a:pt x="181" y="129"/>
                </a:lnTo>
                <a:lnTo>
                  <a:pt x="182" y="135"/>
                </a:lnTo>
                <a:lnTo>
                  <a:pt x="182" y="177"/>
                </a:lnTo>
                <a:close/>
                <a:moveTo>
                  <a:pt x="38" y="152"/>
                </a:moveTo>
                <a:lnTo>
                  <a:pt x="38" y="152"/>
                </a:lnTo>
                <a:lnTo>
                  <a:pt x="39" y="157"/>
                </a:lnTo>
                <a:lnTo>
                  <a:pt x="42" y="161"/>
                </a:lnTo>
                <a:lnTo>
                  <a:pt x="46" y="165"/>
                </a:lnTo>
                <a:lnTo>
                  <a:pt x="51" y="165"/>
                </a:lnTo>
                <a:lnTo>
                  <a:pt x="51" y="165"/>
                </a:lnTo>
                <a:lnTo>
                  <a:pt x="56" y="165"/>
                </a:lnTo>
                <a:lnTo>
                  <a:pt x="60" y="161"/>
                </a:lnTo>
                <a:lnTo>
                  <a:pt x="63" y="157"/>
                </a:lnTo>
                <a:lnTo>
                  <a:pt x="64" y="152"/>
                </a:lnTo>
                <a:lnTo>
                  <a:pt x="64" y="152"/>
                </a:lnTo>
                <a:lnTo>
                  <a:pt x="63" y="148"/>
                </a:lnTo>
                <a:lnTo>
                  <a:pt x="60" y="143"/>
                </a:lnTo>
                <a:lnTo>
                  <a:pt x="56" y="140"/>
                </a:lnTo>
                <a:lnTo>
                  <a:pt x="51" y="139"/>
                </a:lnTo>
                <a:lnTo>
                  <a:pt x="51" y="139"/>
                </a:lnTo>
                <a:lnTo>
                  <a:pt x="46" y="140"/>
                </a:lnTo>
                <a:lnTo>
                  <a:pt x="42" y="143"/>
                </a:lnTo>
                <a:lnTo>
                  <a:pt x="39" y="148"/>
                </a:lnTo>
                <a:lnTo>
                  <a:pt x="38" y="152"/>
                </a:lnTo>
                <a:lnTo>
                  <a:pt x="38" y="1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204"/>
          <p:cNvSpPr>
            <a:spLocks noEditPoints="1"/>
          </p:cNvSpPr>
          <p:nvPr/>
        </p:nvSpPr>
        <p:spPr bwMode="auto">
          <a:xfrm>
            <a:off x="5668119" y="2809678"/>
            <a:ext cx="348728" cy="420430"/>
          </a:xfrm>
          <a:custGeom>
            <a:avLst/>
            <a:gdLst>
              <a:gd name="T0" fmla="*/ 156 w 214"/>
              <a:gd name="T1" fmla="*/ 246 h 258"/>
              <a:gd name="T2" fmla="*/ 47 w 214"/>
              <a:gd name="T3" fmla="*/ 258 h 258"/>
              <a:gd name="T4" fmla="*/ 25 w 214"/>
              <a:gd name="T5" fmla="*/ 246 h 258"/>
              <a:gd name="T6" fmla="*/ 29 w 214"/>
              <a:gd name="T7" fmla="*/ 119 h 258"/>
              <a:gd name="T8" fmla="*/ 60 w 214"/>
              <a:gd name="T9" fmla="*/ 104 h 258"/>
              <a:gd name="T10" fmla="*/ 108 w 214"/>
              <a:gd name="T11" fmla="*/ 117 h 258"/>
              <a:gd name="T12" fmla="*/ 144 w 214"/>
              <a:gd name="T13" fmla="*/ 116 h 258"/>
              <a:gd name="T14" fmla="*/ 174 w 214"/>
              <a:gd name="T15" fmla="*/ 119 h 258"/>
              <a:gd name="T16" fmla="*/ 214 w 214"/>
              <a:gd name="T17" fmla="*/ 158 h 258"/>
              <a:gd name="T18" fmla="*/ 196 w 214"/>
              <a:gd name="T19" fmla="*/ 213 h 258"/>
              <a:gd name="T20" fmla="*/ 57 w 214"/>
              <a:gd name="T21" fmla="*/ 148 h 258"/>
              <a:gd name="T22" fmla="*/ 49 w 214"/>
              <a:gd name="T23" fmla="*/ 141 h 258"/>
              <a:gd name="T24" fmla="*/ 42 w 214"/>
              <a:gd name="T25" fmla="*/ 221 h 258"/>
              <a:gd name="T26" fmla="*/ 52 w 214"/>
              <a:gd name="T27" fmla="*/ 229 h 258"/>
              <a:gd name="T28" fmla="*/ 99 w 214"/>
              <a:gd name="T29" fmla="*/ 154 h 258"/>
              <a:gd name="T30" fmla="*/ 87 w 214"/>
              <a:gd name="T31" fmla="*/ 147 h 258"/>
              <a:gd name="T32" fmla="*/ 83 w 214"/>
              <a:gd name="T33" fmla="*/ 230 h 258"/>
              <a:gd name="T34" fmla="*/ 96 w 214"/>
              <a:gd name="T35" fmla="*/ 233 h 258"/>
              <a:gd name="T36" fmla="*/ 139 w 214"/>
              <a:gd name="T37" fmla="*/ 146 h 258"/>
              <a:gd name="T38" fmla="*/ 127 w 214"/>
              <a:gd name="T39" fmla="*/ 143 h 258"/>
              <a:gd name="T40" fmla="*/ 127 w 214"/>
              <a:gd name="T41" fmla="*/ 228 h 258"/>
              <a:gd name="T42" fmla="*/ 139 w 214"/>
              <a:gd name="T43" fmla="*/ 225 h 258"/>
              <a:gd name="T44" fmla="*/ 166 w 214"/>
              <a:gd name="T45" fmla="*/ 204 h 258"/>
              <a:gd name="T46" fmla="*/ 194 w 214"/>
              <a:gd name="T47" fmla="*/ 181 h 258"/>
              <a:gd name="T48" fmla="*/ 183 w 214"/>
              <a:gd name="T49" fmla="*/ 145 h 258"/>
              <a:gd name="T50" fmla="*/ 151 w 214"/>
              <a:gd name="T51" fmla="*/ 106 h 258"/>
              <a:gd name="T52" fmla="*/ 121 w 214"/>
              <a:gd name="T53" fmla="*/ 100 h 258"/>
              <a:gd name="T54" fmla="*/ 78 w 214"/>
              <a:gd name="T55" fmla="*/ 102 h 258"/>
              <a:gd name="T56" fmla="*/ 44 w 214"/>
              <a:gd name="T57" fmla="*/ 104 h 258"/>
              <a:gd name="T58" fmla="*/ 10 w 214"/>
              <a:gd name="T59" fmla="*/ 94 h 258"/>
              <a:gd name="T60" fmla="*/ 0 w 214"/>
              <a:gd name="T61" fmla="*/ 60 h 258"/>
              <a:gd name="T62" fmla="*/ 29 w 214"/>
              <a:gd name="T63" fmla="*/ 31 h 258"/>
              <a:gd name="T64" fmla="*/ 53 w 214"/>
              <a:gd name="T65" fmla="*/ 26 h 258"/>
              <a:gd name="T66" fmla="*/ 90 w 214"/>
              <a:gd name="T67" fmla="*/ 2 h 258"/>
              <a:gd name="T68" fmla="*/ 127 w 214"/>
              <a:gd name="T69" fmla="*/ 9 h 258"/>
              <a:gd name="T70" fmla="*/ 151 w 214"/>
              <a:gd name="T71" fmla="*/ 31 h 258"/>
              <a:gd name="T72" fmla="*/ 184 w 214"/>
              <a:gd name="T73" fmla="*/ 47 h 258"/>
              <a:gd name="T74" fmla="*/ 188 w 214"/>
              <a:gd name="T75" fmla="*/ 82 h 258"/>
              <a:gd name="T76" fmla="*/ 151 w 214"/>
              <a:gd name="T77" fmla="*/ 106 h 258"/>
              <a:gd name="T78" fmla="*/ 149 w 214"/>
              <a:gd name="T79" fmla="*/ 60 h 258"/>
              <a:gd name="T80" fmla="*/ 140 w 214"/>
              <a:gd name="T81" fmla="*/ 52 h 258"/>
              <a:gd name="T82" fmla="*/ 113 w 214"/>
              <a:gd name="T83" fmla="*/ 18 h 258"/>
              <a:gd name="T84" fmla="*/ 73 w 214"/>
              <a:gd name="T85" fmla="*/ 24 h 258"/>
              <a:gd name="T86" fmla="*/ 75 w 214"/>
              <a:gd name="T87" fmla="*/ 50 h 258"/>
              <a:gd name="T88" fmla="*/ 67 w 214"/>
              <a:gd name="T89" fmla="*/ 59 h 258"/>
              <a:gd name="T90" fmla="*/ 26 w 214"/>
              <a:gd name="T91" fmla="*/ 47 h 258"/>
              <a:gd name="T92" fmla="*/ 14 w 214"/>
              <a:gd name="T93" fmla="*/ 68 h 258"/>
              <a:gd name="T94" fmla="*/ 26 w 214"/>
              <a:gd name="T95" fmla="*/ 90 h 258"/>
              <a:gd name="T96" fmla="*/ 57 w 214"/>
              <a:gd name="T97" fmla="*/ 83 h 258"/>
              <a:gd name="T98" fmla="*/ 83 w 214"/>
              <a:gd name="T99" fmla="*/ 93 h 258"/>
              <a:gd name="T100" fmla="*/ 121 w 214"/>
              <a:gd name="T101" fmla="*/ 81 h 258"/>
              <a:gd name="T102" fmla="*/ 151 w 214"/>
              <a:gd name="T103" fmla="*/ 93 h 258"/>
              <a:gd name="T104" fmla="*/ 174 w 214"/>
              <a:gd name="T105" fmla="*/ 81 h 258"/>
              <a:gd name="T106" fmla="*/ 170 w 214"/>
              <a:gd name="T107" fmla="*/ 52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4" h="258">
                <a:moveTo>
                  <a:pt x="161" y="226"/>
                </a:moveTo>
                <a:lnTo>
                  <a:pt x="161" y="232"/>
                </a:lnTo>
                <a:lnTo>
                  <a:pt x="161" y="232"/>
                </a:lnTo>
                <a:lnTo>
                  <a:pt x="160" y="237"/>
                </a:lnTo>
                <a:lnTo>
                  <a:pt x="158" y="242"/>
                </a:lnTo>
                <a:lnTo>
                  <a:pt x="156" y="246"/>
                </a:lnTo>
                <a:lnTo>
                  <a:pt x="153" y="250"/>
                </a:lnTo>
                <a:lnTo>
                  <a:pt x="149" y="254"/>
                </a:lnTo>
                <a:lnTo>
                  <a:pt x="145" y="256"/>
                </a:lnTo>
                <a:lnTo>
                  <a:pt x="140" y="258"/>
                </a:lnTo>
                <a:lnTo>
                  <a:pt x="135" y="258"/>
                </a:lnTo>
                <a:lnTo>
                  <a:pt x="47" y="258"/>
                </a:lnTo>
                <a:lnTo>
                  <a:pt x="47" y="258"/>
                </a:lnTo>
                <a:lnTo>
                  <a:pt x="42" y="258"/>
                </a:lnTo>
                <a:lnTo>
                  <a:pt x="36" y="256"/>
                </a:lnTo>
                <a:lnTo>
                  <a:pt x="32" y="254"/>
                </a:lnTo>
                <a:lnTo>
                  <a:pt x="29" y="250"/>
                </a:lnTo>
                <a:lnTo>
                  <a:pt x="25" y="246"/>
                </a:lnTo>
                <a:lnTo>
                  <a:pt x="22" y="242"/>
                </a:lnTo>
                <a:lnTo>
                  <a:pt x="21" y="237"/>
                </a:lnTo>
                <a:lnTo>
                  <a:pt x="21" y="232"/>
                </a:lnTo>
                <a:lnTo>
                  <a:pt x="21" y="117"/>
                </a:lnTo>
                <a:lnTo>
                  <a:pt x="21" y="117"/>
                </a:lnTo>
                <a:lnTo>
                  <a:pt x="29" y="119"/>
                </a:lnTo>
                <a:lnTo>
                  <a:pt x="29" y="119"/>
                </a:lnTo>
                <a:lnTo>
                  <a:pt x="38" y="117"/>
                </a:lnTo>
                <a:lnTo>
                  <a:pt x="47" y="115"/>
                </a:lnTo>
                <a:lnTo>
                  <a:pt x="53" y="109"/>
                </a:lnTo>
                <a:lnTo>
                  <a:pt x="60" y="104"/>
                </a:lnTo>
                <a:lnTo>
                  <a:pt x="60" y="104"/>
                </a:lnTo>
                <a:lnTo>
                  <a:pt x="69" y="109"/>
                </a:lnTo>
                <a:lnTo>
                  <a:pt x="78" y="115"/>
                </a:lnTo>
                <a:lnTo>
                  <a:pt x="88" y="117"/>
                </a:lnTo>
                <a:lnTo>
                  <a:pt x="99" y="119"/>
                </a:lnTo>
                <a:lnTo>
                  <a:pt x="99" y="119"/>
                </a:lnTo>
                <a:lnTo>
                  <a:pt x="108" y="117"/>
                </a:lnTo>
                <a:lnTo>
                  <a:pt x="117" y="116"/>
                </a:lnTo>
                <a:lnTo>
                  <a:pt x="125" y="112"/>
                </a:lnTo>
                <a:lnTo>
                  <a:pt x="131" y="108"/>
                </a:lnTo>
                <a:lnTo>
                  <a:pt x="131" y="108"/>
                </a:lnTo>
                <a:lnTo>
                  <a:pt x="138" y="112"/>
                </a:lnTo>
                <a:lnTo>
                  <a:pt x="144" y="116"/>
                </a:lnTo>
                <a:lnTo>
                  <a:pt x="151" y="117"/>
                </a:lnTo>
                <a:lnTo>
                  <a:pt x="158" y="119"/>
                </a:lnTo>
                <a:lnTo>
                  <a:pt x="158" y="119"/>
                </a:lnTo>
                <a:lnTo>
                  <a:pt x="165" y="117"/>
                </a:lnTo>
                <a:lnTo>
                  <a:pt x="165" y="117"/>
                </a:lnTo>
                <a:lnTo>
                  <a:pt x="174" y="119"/>
                </a:lnTo>
                <a:lnTo>
                  <a:pt x="182" y="120"/>
                </a:lnTo>
                <a:lnTo>
                  <a:pt x="191" y="124"/>
                </a:lnTo>
                <a:lnTo>
                  <a:pt x="199" y="129"/>
                </a:lnTo>
                <a:lnTo>
                  <a:pt x="205" y="135"/>
                </a:lnTo>
                <a:lnTo>
                  <a:pt x="210" y="145"/>
                </a:lnTo>
                <a:lnTo>
                  <a:pt x="214" y="158"/>
                </a:lnTo>
                <a:lnTo>
                  <a:pt x="214" y="172"/>
                </a:lnTo>
                <a:lnTo>
                  <a:pt x="214" y="172"/>
                </a:lnTo>
                <a:lnTo>
                  <a:pt x="213" y="186"/>
                </a:lnTo>
                <a:lnTo>
                  <a:pt x="209" y="198"/>
                </a:lnTo>
                <a:lnTo>
                  <a:pt x="204" y="207"/>
                </a:lnTo>
                <a:lnTo>
                  <a:pt x="196" y="213"/>
                </a:lnTo>
                <a:lnTo>
                  <a:pt x="187" y="220"/>
                </a:lnTo>
                <a:lnTo>
                  <a:pt x="179" y="223"/>
                </a:lnTo>
                <a:lnTo>
                  <a:pt x="170" y="225"/>
                </a:lnTo>
                <a:lnTo>
                  <a:pt x="161" y="226"/>
                </a:lnTo>
                <a:lnTo>
                  <a:pt x="161" y="226"/>
                </a:lnTo>
                <a:close/>
                <a:moveTo>
                  <a:pt x="57" y="148"/>
                </a:moveTo>
                <a:lnTo>
                  <a:pt x="57" y="148"/>
                </a:lnTo>
                <a:lnTo>
                  <a:pt x="56" y="146"/>
                </a:lnTo>
                <a:lnTo>
                  <a:pt x="54" y="143"/>
                </a:lnTo>
                <a:lnTo>
                  <a:pt x="52" y="142"/>
                </a:lnTo>
                <a:lnTo>
                  <a:pt x="49" y="141"/>
                </a:lnTo>
                <a:lnTo>
                  <a:pt x="49" y="141"/>
                </a:lnTo>
                <a:lnTo>
                  <a:pt x="45" y="142"/>
                </a:lnTo>
                <a:lnTo>
                  <a:pt x="44" y="143"/>
                </a:lnTo>
                <a:lnTo>
                  <a:pt x="42" y="146"/>
                </a:lnTo>
                <a:lnTo>
                  <a:pt x="42" y="148"/>
                </a:lnTo>
                <a:lnTo>
                  <a:pt x="42" y="221"/>
                </a:lnTo>
                <a:lnTo>
                  <a:pt x="42" y="221"/>
                </a:lnTo>
                <a:lnTo>
                  <a:pt x="42" y="225"/>
                </a:lnTo>
                <a:lnTo>
                  <a:pt x="44" y="228"/>
                </a:lnTo>
                <a:lnTo>
                  <a:pt x="45" y="229"/>
                </a:lnTo>
                <a:lnTo>
                  <a:pt x="49" y="229"/>
                </a:lnTo>
                <a:lnTo>
                  <a:pt x="49" y="229"/>
                </a:lnTo>
                <a:lnTo>
                  <a:pt x="52" y="229"/>
                </a:lnTo>
                <a:lnTo>
                  <a:pt x="54" y="228"/>
                </a:lnTo>
                <a:lnTo>
                  <a:pt x="56" y="225"/>
                </a:lnTo>
                <a:lnTo>
                  <a:pt x="57" y="221"/>
                </a:lnTo>
                <a:lnTo>
                  <a:pt x="57" y="148"/>
                </a:lnTo>
                <a:close/>
                <a:moveTo>
                  <a:pt x="99" y="154"/>
                </a:moveTo>
                <a:lnTo>
                  <a:pt x="99" y="154"/>
                </a:lnTo>
                <a:lnTo>
                  <a:pt x="97" y="151"/>
                </a:lnTo>
                <a:lnTo>
                  <a:pt x="96" y="148"/>
                </a:lnTo>
                <a:lnTo>
                  <a:pt x="93" y="147"/>
                </a:lnTo>
                <a:lnTo>
                  <a:pt x="91" y="146"/>
                </a:lnTo>
                <a:lnTo>
                  <a:pt x="91" y="146"/>
                </a:lnTo>
                <a:lnTo>
                  <a:pt x="87" y="147"/>
                </a:lnTo>
                <a:lnTo>
                  <a:pt x="86" y="148"/>
                </a:lnTo>
                <a:lnTo>
                  <a:pt x="83" y="151"/>
                </a:lnTo>
                <a:lnTo>
                  <a:pt x="83" y="154"/>
                </a:lnTo>
                <a:lnTo>
                  <a:pt x="83" y="226"/>
                </a:lnTo>
                <a:lnTo>
                  <a:pt x="83" y="226"/>
                </a:lnTo>
                <a:lnTo>
                  <a:pt x="83" y="230"/>
                </a:lnTo>
                <a:lnTo>
                  <a:pt x="86" y="233"/>
                </a:lnTo>
                <a:lnTo>
                  <a:pt x="87" y="234"/>
                </a:lnTo>
                <a:lnTo>
                  <a:pt x="91" y="234"/>
                </a:lnTo>
                <a:lnTo>
                  <a:pt x="91" y="234"/>
                </a:lnTo>
                <a:lnTo>
                  <a:pt x="93" y="234"/>
                </a:lnTo>
                <a:lnTo>
                  <a:pt x="96" y="233"/>
                </a:lnTo>
                <a:lnTo>
                  <a:pt x="97" y="230"/>
                </a:lnTo>
                <a:lnTo>
                  <a:pt x="99" y="226"/>
                </a:lnTo>
                <a:lnTo>
                  <a:pt x="99" y="154"/>
                </a:lnTo>
                <a:close/>
                <a:moveTo>
                  <a:pt x="140" y="148"/>
                </a:moveTo>
                <a:lnTo>
                  <a:pt x="140" y="148"/>
                </a:lnTo>
                <a:lnTo>
                  <a:pt x="139" y="146"/>
                </a:lnTo>
                <a:lnTo>
                  <a:pt x="138" y="143"/>
                </a:lnTo>
                <a:lnTo>
                  <a:pt x="135" y="142"/>
                </a:lnTo>
                <a:lnTo>
                  <a:pt x="132" y="141"/>
                </a:lnTo>
                <a:lnTo>
                  <a:pt x="132" y="141"/>
                </a:lnTo>
                <a:lnTo>
                  <a:pt x="129" y="142"/>
                </a:lnTo>
                <a:lnTo>
                  <a:pt x="127" y="143"/>
                </a:lnTo>
                <a:lnTo>
                  <a:pt x="125" y="146"/>
                </a:lnTo>
                <a:lnTo>
                  <a:pt x="125" y="148"/>
                </a:lnTo>
                <a:lnTo>
                  <a:pt x="125" y="221"/>
                </a:lnTo>
                <a:lnTo>
                  <a:pt x="125" y="221"/>
                </a:lnTo>
                <a:lnTo>
                  <a:pt x="125" y="225"/>
                </a:lnTo>
                <a:lnTo>
                  <a:pt x="127" y="228"/>
                </a:lnTo>
                <a:lnTo>
                  <a:pt x="129" y="229"/>
                </a:lnTo>
                <a:lnTo>
                  <a:pt x="132" y="229"/>
                </a:lnTo>
                <a:lnTo>
                  <a:pt x="132" y="229"/>
                </a:lnTo>
                <a:lnTo>
                  <a:pt x="135" y="229"/>
                </a:lnTo>
                <a:lnTo>
                  <a:pt x="138" y="228"/>
                </a:lnTo>
                <a:lnTo>
                  <a:pt x="139" y="225"/>
                </a:lnTo>
                <a:lnTo>
                  <a:pt x="140" y="221"/>
                </a:lnTo>
                <a:lnTo>
                  <a:pt x="140" y="148"/>
                </a:lnTo>
                <a:close/>
                <a:moveTo>
                  <a:pt x="161" y="138"/>
                </a:moveTo>
                <a:lnTo>
                  <a:pt x="161" y="206"/>
                </a:lnTo>
                <a:lnTo>
                  <a:pt x="161" y="206"/>
                </a:lnTo>
                <a:lnTo>
                  <a:pt x="166" y="204"/>
                </a:lnTo>
                <a:lnTo>
                  <a:pt x="171" y="203"/>
                </a:lnTo>
                <a:lnTo>
                  <a:pt x="178" y="202"/>
                </a:lnTo>
                <a:lnTo>
                  <a:pt x="183" y="198"/>
                </a:lnTo>
                <a:lnTo>
                  <a:pt x="187" y="194"/>
                </a:lnTo>
                <a:lnTo>
                  <a:pt x="191" y="189"/>
                </a:lnTo>
                <a:lnTo>
                  <a:pt x="194" y="181"/>
                </a:lnTo>
                <a:lnTo>
                  <a:pt x="194" y="172"/>
                </a:lnTo>
                <a:lnTo>
                  <a:pt x="194" y="172"/>
                </a:lnTo>
                <a:lnTo>
                  <a:pt x="194" y="161"/>
                </a:lnTo>
                <a:lnTo>
                  <a:pt x="191" y="154"/>
                </a:lnTo>
                <a:lnTo>
                  <a:pt x="187" y="148"/>
                </a:lnTo>
                <a:lnTo>
                  <a:pt x="183" y="145"/>
                </a:lnTo>
                <a:lnTo>
                  <a:pt x="178" y="141"/>
                </a:lnTo>
                <a:lnTo>
                  <a:pt x="171" y="139"/>
                </a:lnTo>
                <a:lnTo>
                  <a:pt x="161" y="138"/>
                </a:lnTo>
                <a:lnTo>
                  <a:pt x="161" y="138"/>
                </a:lnTo>
                <a:close/>
                <a:moveTo>
                  <a:pt x="151" y="106"/>
                </a:moveTo>
                <a:lnTo>
                  <a:pt x="151" y="106"/>
                </a:lnTo>
                <a:lnTo>
                  <a:pt x="144" y="104"/>
                </a:lnTo>
                <a:lnTo>
                  <a:pt x="138" y="103"/>
                </a:lnTo>
                <a:lnTo>
                  <a:pt x="132" y="100"/>
                </a:lnTo>
                <a:lnTo>
                  <a:pt x="127" y="96"/>
                </a:lnTo>
                <a:lnTo>
                  <a:pt x="127" y="96"/>
                </a:lnTo>
                <a:lnTo>
                  <a:pt x="121" y="100"/>
                </a:lnTo>
                <a:lnTo>
                  <a:pt x="113" y="103"/>
                </a:lnTo>
                <a:lnTo>
                  <a:pt x="106" y="104"/>
                </a:lnTo>
                <a:lnTo>
                  <a:pt x="99" y="106"/>
                </a:lnTo>
                <a:lnTo>
                  <a:pt x="99" y="106"/>
                </a:lnTo>
                <a:lnTo>
                  <a:pt x="88" y="104"/>
                </a:lnTo>
                <a:lnTo>
                  <a:pt x="78" y="102"/>
                </a:lnTo>
                <a:lnTo>
                  <a:pt x="69" y="98"/>
                </a:lnTo>
                <a:lnTo>
                  <a:pt x="61" y="93"/>
                </a:lnTo>
                <a:lnTo>
                  <a:pt x="61" y="93"/>
                </a:lnTo>
                <a:lnTo>
                  <a:pt x="56" y="98"/>
                </a:lnTo>
                <a:lnTo>
                  <a:pt x="51" y="102"/>
                </a:lnTo>
                <a:lnTo>
                  <a:pt x="44" y="104"/>
                </a:lnTo>
                <a:lnTo>
                  <a:pt x="36" y="106"/>
                </a:lnTo>
                <a:lnTo>
                  <a:pt x="36" y="106"/>
                </a:lnTo>
                <a:lnTo>
                  <a:pt x="29" y="104"/>
                </a:lnTo>
                <a:lnTo>
                  <a:pt x="22" y="102"/>
                </a:lnTo>
                <a:lnTo>
                  <a:pt x="16" y="99"/>
                </a:lnTo>
                <a:lnTo>
                  <a:pt x="10" y="94"/>
                </a:lnTo>
                <a:lnTo>
                  <a:pt x="5" y="89"/>
                </a:lnTo>
                <a:lnTo>
                  <a:pt x="3" y="82"/>
                </a:lnTo>
                <a:lnTo>
                  <a:pt x="0" y="76"/>
                </a:lnTo>
                <a:lnTo>
                  <a:pt x="0" y="68"/>
                </a:lnTo>
                <a:lnTo>
                  <a:pt x="0" y="68"/>
                </a:lnTo>
                <a:lnTo>
                  <a:pt x="0" y="60"/>
                </a:lnTo>
                <a:lnTo>
                  <a:pt x="3" y="54"/>
                </a:lnTo>
                <a:lnTo>
                  <a:pt x="5" y="47"/>
                </a:lnTo>
                <a:lnTo>
                  <a:pt x="10" y="42"/>
                </a:lnTo>
                <a:lnTo>
                  <a:pt x="16" y="37"/>
                </a:lnTo>
                <a:lnTo>
                  <a:pt x="22" y="34"/>
                </a:lnTo>
                <a:lnTo>
                  <a:pt x="29" y="31"/>
                </a:lnTo>
                <a:lnTo>
                  <a:pt x="36" y="31"/>
                </a:lnTo>
                <a:lnTo>
                  <a:pt x="36" y="31"/>
                </a:lnTo>
                <a:lnTo>
                  <a:pt x="43" y="31"/>
                </a:lnTo>
                <a:lnTo>
                  <a:pt x="49" y="34"/>
                </a:lnTo>
                <a:lnTo>
                  <a:pt x="49" y="34"/>
                </a:lnTo>
                <a:lnTo>
                  <a:pt x="53" y="26"/>
                </a:lnTo>
                <a:lnTo>
                  <a:pt x="57" y="20"/>
                </a:lnTo>
                <a:lnTo>
                  <a:pt x="62" y="15"/>
                </a:lnTo>
                <a:lnTo>
                  <a:pt x="69" y="9"/>
                </a:lnTo>
                <a:lnTo>
                  <a:pt x="75" y="5"/>
                </a:lnTo>
                <a:lnTo>
                  <a:pt x="83" y="3"/>
                </a:lnTo>
                <a:lnTo>
                  <a:pt x="90" y="2"/>
                </a:lnTo>
                <a:lnTo>
                  <a:pt x="99" y="0"/>
                </a:lnTo>
                <a:lnTo>
                  <a:pt x="99" y="0"/>
                </a:lnTo>
                <a:lnTo>
                  <a:pt x="106" y="2"/>
                </a:lnTo>
                <a:lnTo>
                  <a:pt x="113" y="3"/>
                </a:lnTo>
                <a:lnTo>
                  <a:pt x="121" y="5"/>
                </a:lnTo>
                <a:lnTo>
                  <a:pt x="127" y="9"/>
                </a:lnTo>
                <a:lnTo>
                  <a:pt x="132" y="13"/>
                </a:lnTo>
                <a:lnTo>
                  <a:pt x="138" y="18"/>
                </a:lnTo>
                <a:lnTo>
                  <a:pt x="142" y="25"/>
                </a:lnTo>
                <a:lnTo>
                  <a:pt x="145" y="31"/>
                </a:lnTo>
                <a:lnTo>
                  <a:pt x="145" y="31"/>
                </a:lnTo>
                <a:lnTo>
                  <a:pt x="151" y="31"/>
                </a:lnTo>
                <a:lnTo>
                  <a:pt x="151" y="31"/>
                </a:lnTo>
                <a:lnTo>
                  <a:pt x="158" y="31"/>
                </a:lnTo>
                <a:lnTo>
                  <a:pt x="166" y="34"/>
                </a:lnTo>
                <a:lnTo>
                  <a:pt x="173" y="37"/>
                </a:lnTo>
                <a:lnTo>
                  <a:pt x="179" y="42"/>
                </a:lnTo>
                <a:lnTo>
                  <a:pt x="184" y="47"/>
                </a:lnTo>
                <a:lnTo>
                  <a:pt x="188" y="54"/>
                </a:lnTo>
                <a:lnTo>
                  <a:pt x="191" y="60"/>
                </a:lnTo>
                <a:lnTo>
                  <a:pt x="191" y="68"/>
                </a:lnTo>
                <a:lnTo>
                  <a:pt x="191" y="68"/>
                </a:lnTo>
                <a:lnTo>
                  <a:pt x="191" y="76"/>
                </a:lnTo>
                <a:lnTo>
                  <a:pt x="188" y="82"/>
                </a:lnTo>
                <a:lnTo>
                  <a:pt x="184" y="89"/>
                </a:lnTo>
                <a:lnTo>
                  <a:pt x="179" y="94"/>
                </a:lnTo>
                <a:lnTo>
                  <a:pt x="173" y="99"/>
                </a:lnTo>
                <a:lnTo>
                  <a:pt x="166" y="102"/>
                </a:lnTo>
                <a:lnTo>
                  <a:pt x="158" y="104"/>
                </a:lnTo>
                <a:lnTo>
                  <a:pt x="151" y="106"/>
                </a:lnTo>
                <a:lnTo>
                  <a:pt x="151" y="106"/>
                </a:lnTo>
                <a:close/>
                <a:moveTo>
                  <a:pt x="151" y="44"/>
                </a:moveTo>
                <a:lnTo>
                  <a:pt x="151" y="44"/>
                </a:lnTo>
                <a:lnTo>
                  <a:pt x="152" y="51"/>
                </a:lnTo>
                <a:lnTo>
                  <a:pt x="152" y="56"/>
                </a:lnTo>
                <a:lnTo>
                  <a:pt x="149" y="60"/>
                </a:lnTo>
                <a:lnTo>
                  <a:pt x="147" y="64"/>
                </a:lnTo>
                <a:lnTo>
                  <a:pt x="142" y="69"/>
                </a:lnTo>
                <a:lnTo>
                  <a:pt x="136" y="72"/>
                </a:lnTo>
                <a:lnTo>
                  <a:pt x="136" y="72"/>
                </a:lnTo>
                <a:lnTo>
                  <a:pt x="139" y="61"/>
                </a:lnTo>
                <a:lnTo>
                  <a:pt x="140" y="52"/>
                </a:lnTo>
                <a:lnTo>
                  <a:pt x="139" y="44"/>
                </a:lnTo>
                <a:lnTo>
                  <a:pt x="136" y="37"/>
                </a:lnTo>
                <a:lnTo>
                  <a:pt x="132" y="30"/>
                </a:lnTo>
                <a:lnTo>
                  <a:pt x="127" y="26"/>
                </a:lnTo>
                <a:lnTo>
                  <a:pt x="121" y="22"/>
                </a:lnTo>
                <a:lnTo>
                  <a:pt x="113" y="18"/>
                </a:lnTo>
                <a:lnTo>
                  <a:pt x="106" y="17"/>
                </a:lnTo>
                <a:lnTo>
                  <a:pt x="99" y="16"/>
                </a:lnTo>
                <a:lnTo>
                  <a:pt x="91" y="17"/>
                </a:lnTo>
                <a:lnTo>
                  <a:pt x="84" y="18"/>
                </a:lnTo>
                <a:lnTo>
                  <a:pt x="78" y="21"/>
                </a:lnTo>
                <a:lnTo>
                  <a:pt x="73" y="24"/>
                </a:lnTo>
                <a:lnTo>
                  <a:pt x="69" y="29"/>
                </a:lnTo>
                <a:lnTo>
                  <a:pt x="66" y="34"/>
                </a:lnTo>
                <a:lnTo>
                  <a:pt x="66" y="34"/>
                </a:lnTo>
                <a:lnTo>
                  <a:pt x="70" y="39"/>
                </a:lnTo>
                <a:lnTo>
                  <a:pt x="73" y="44"/>
                </a:lnTo>
                <a:lnTo>
                  <a:pt x="75" y="50"/>
                </a:lnTo>
                <a:lnTo>
                  <a:pt x="75" y="56"/>
                </a:lnTo>
                <a:lnTo>
                  <a:pt x="75" y="64"/>
                </a:lnTo>
                <a:lnTo>
                  <a:pt x="74" y="68"/>
                </a:lnTo>
                <a:lnTo>
                  <a:pt x="74" y="68"/>
                </a:lnTo>
                <a:lnTo>
                  <a:pt x="73" y="64"/>
                </a:lnTo>
                <a:lnTo>
                  <a:pt x="67" y="59"/>
                </a:lnTo>
                <a:lnTo>
                  <a:pt x="61" y="54"/>
                </a:lnTo>
                <a:lnTo>
                  <a:pt x="53" y="48"/>
                </a:lnTo>
                <a:lnTo>
                  <a:pt x="44" y="46"/>
                </a:lnTo>
                <a:lnTo>
                  <a:pt x="35" y="44"/>
                </a:lnTo>
                <a:lnTo>
                  <a:pt x="31" y="46"/>
                </a:lnTo>
                <a:lnTo>
                  <a:pt x="26" y="47"/>
                </a:lnTo>
                <a:lnTo>
                  <a:pt x="22" y="50"/>
                </a:lnTo>
                <a:lnTo>
                  <a:pt x="18" y="54"/>
                </a:lnTo>
                <a:lnTo>
                  <a:pt x="18" y="54"/>
                </a:lnTo>
                <a:lnTo>
                  <a:pt x="16" y="59"/>
                </a:lnTo>
                <a:lnTo>
                  <a:pt x="14" y="63"/>
                </a:lnTo>
                <a:lnTo>
                  <a:pt x="14" y="68"/>
                </a:lnTo>
                <a:lnTo>
                  <a:pt x="14" y="72"/>
                </a:lnTo>
                <a:lnTo>
                  <a:pt x="16" y="77"/>
                </a:lnTo>
                <a:lnTo>
                  <a:pt x="17" y="81"/>
                </a:lnTo>
                <a:lnTo>
                  <a:pt x="19" y="85"/>
                </a:lnTo>
                <a:lnTo>
                  <a:pt x="22" y="87"/>
                </a:lnTo>
                <a:lnTo>
                  <a:pt x="26" y="90"/>
                </a:lnTo>
                <a:lnTo>
                  <a:pt x="31" y="93"/>
                </a:lnTo>
                <a:lnTo>
                  <a:pt x="35" y="93"/>
                </a:lnTo>
                <a:lnTo>
                  <a:pt x="40" y="93"/>
                </a:lnTo>
                <a:lnTo>
                  <a:pt x="45" y="90"/>
                </a:lnTo>
                <a:lnTo>
                  <a:pt x="52" y="87"/>
                </a:lnTo>
                <a:lnTo>
                  <a:pt x="57" y="83"/>
                </a:lnTo>
                <a:lnTo>
                  <a:pt x="64" y="77"/>
                </a:lnTo>
                <a:lnTo>
                  <a:pt x="64" y="77"/>
                </a:lnTo>
                <a:lnTo>
                  <a:pt x="67" y="82"/>
                </a:lnTo>
                <a:lnTo>
                  <a:pt x="73" y="86"/>
                </a:lnTo>
                <a:lnTo>
                  <a:pt x="78" y="90"/>
                </a:lnTo>
                <a:lnTo>
                  <a:pt x="83" y="93"/>
                </a:lnTo>
                <a:lnTo>
                  <a:pt x="87" y="94"/>
                </a:lnTo>
                <a:lnTo>
                  <a:pt x="92" y="94"/>
                </a:lnTo>
                <a:lnTo>
                  <a:pt x="101" y="93"/>
                </a:lnTo>
                <a:lnTo>
                  <a:pt x="110" y="90"/>
                </a:lnTo>
                <a:lnTo>
                  <a:pt x="117" y="86"/>
                </a:lnTo>
                <a:lnTo>
                  <a:pt x="121" y="81"/>
                </a:lnTo>
                <a:lnTo>
                  <a:pt x="123" y="77"/>
                </a:lnTo>
                <a:lnTo>
                  <a:pt x="123" y="77"/>
                </a:lnTo>
                <a:lnTo>
                  <a:pt x="130" y="83"/>
                </a:lnTo>
                <a:lnTo>
                  <a:pt x="136" y="89"/>
                </a:lnTo>
                <a:lnTo>
                  <a:pt x="144" y="91"/>
                </a:lnTo>
                <a:lnTo>
                  <a:pt x="151" y="93"/>
                </a:lnTo>
                <a:lnTo>
                  <a:pt x="156" y="91"/>
                </a:lnTo>
                <a:lnTo>
                  <a:pt x="161" y="91"/>
                </a:lnTo>
                <a:lnTo>
                  <a:pt x="169" y="87"/>
                </a:lnTo>
                <a:lnTo>
                  <a:pt x="169" y="87"/>
                </a:lnTo>
                <a:lnTo>
                  <a:pt x="171" y="85"/>
                </a:lnTo>
                <a:lnTo>
                  <a:pt x="174" y="81"/>
                </a:lnTo>
                <a:lnTo>
                  <a:pt x="177" y="74"/>
                </a:lnTo>
                <a:lnTo>
                  <a:pt x="178" y="68"/>
                </a:lnTo>
                <a:lnTo>
                  <a:pt x="178" y="61"/>
                </a:lnTo>
                <a:lnTo>
                  <a:pt x="175" y="57"/>
                </a:lnTo>
                <a:lnTo>
                  <a:pt x="173" y="55"/>
                </a:lnTo>
                <a:lnTo>
                  <a:pt x="170" y="52"/>
                </a:lnTo>
                <a:lnTo>
                  <a:pt x="165" y="48"/>
                </a:lnTo>
                <a:lnTo>
                  <a:pt x="158" y="46"/>
                </a:lnTo>
                <a:lnTo>
                  <a:pt x="151" y="44"/>
                </a:lnTo>
                <a:lnTo>
                  <a:pt x="151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206"/>
          <p:cNvSpPr>
            <a:spLocks noEditPoints="1"/>
          </p:cNvSpPr>
          <p:nvPr/>
        </p:nvSpPr>
        <p:spPr bwMode="auto">
          <a:xfrm>
            <a:off x="7192157" y="4288218"/>
            <a:ext cx="430204" cy="417170"/>
          </a:xfrm>
          <a:custGeom>
            <a:avLst/>
            <a:gdLst>
              <a:gd name="T0" fmla="*/ 263 w 263"/>
              <a:gd name="T1" fmla="*/ 10 h 256"/>
              <a:gd name="T2" fmla="*/ 263 w 263"/>
              <a:gd name="T3" fmla="*/ 30 h 256"/>
              <a:gd name="T4" fmla="*/ 225 w 263"/>
              <a:gd name="T5" fmla="*/ 22 h 256"/>
              <a:gd name="T6" fmla="*/ 201 w 263"/>
              <a:gd name="T7" fmla="*/ 32 h 256"/>
              <a:gd name="T8" fmla="*/ 193 w 263"/>
              <a:gd name="T9" fmla="*/ 54 h 256"/>
              <a:gd name="T10" fmla="*/ 169 w 263"/>
              <a:gd name="T11" fmla="*/ 61 h 256"/>
              <a:gd name="T12" fmla="*/ 180 w 263"/>
              <a:gd name="T13" fmla="*/ 26 h 256"/>
              <a:gd name="T14" fmla="*/ 207 w 263"/>
              <a:gd name="T15" fmla="*/ 6 h 256"/>
              <a:gd name="T16" fmla="*/ 263 w 263"/>
              <a:gd name="T17" fmla="*/ 10 h 256"/>
              <a:gd name="T18" fmla="*/ 77 w 263"/>
              <a:gd name="T19" fmla="*/ 19 h 256"/>
              <a:gd name="T20" fmla="*/ 46 w 263"/>
              <a:gd name="T21" fmla="*/ 28 h 256"/>
              <a:gd name="T22" fmla="*/ 21 w 263"/>
              <a:gd name="T23" fmla="*/ 65 h 256"/>
              <a:gd name="T24" fmla="*/ 23 w 263"/>
              <a:gd name="T25" fmla="*/ 93 h 256"/>
              <a:gd name="T26" fmla="*/ 41 w 263"/>
              <a:gd name="T27" fmla="*/ 121 h 256"/>
              <a:gd name="T28" fmla="*/ 55 w 263"/>
              <a:gd name="T29" fmla="*/ 149 h 256"/>
              <a:gd name="T30" fmla="*/ 16 w 263"/>
              <a:gd name="T31" fmla="*/ 122 h 256"/>
              <a:gd name="T32" fmla="*/ 0 w 263"/>
              <a:gd name="T33" fmla="*/ 77 h 256"/>
              <a:gd name="T34" fmla="*/ 7 w 263"/>
              <a:gd name="T35" fmla="*/ 47 h 256"/>
              <a:gd name="T36" fmla="*/ 47 w 263"/>
              <a:gd name="T37" fmla="*/ 6 h 256"/>
              <a:gd name="T38" fmla="*/ 77 w 263"/>
              <a:gd name="T39" fmla="*/ 0 h 256"/>
              <a:gd name="T40" fmla="*/ 128 w 263"/>
              <a:gd name="T41" fmla="*/ 18 h 256"/>
              <a:gd name="T42" fmla="*/ 153 w 263"/>
              <a:gd name="T43" fmla="*/ 64 h 256"/>
              <a:gd name="T44" fmla="*/ 127 w 263"/>
              <a:gd name="T45" fmla="*/ 45 h 256"/>
              <a:gd name="T46" fmla="*/ 97 w 263"/>
              <a:gd name="T47" fmla="*/ 22 h 256"/>
              <a:gd name="T48" fmla="*/ 55 w 263"/>
              <a:gd name="T49" fmla="*/ 119 h 256"/>
              <a:gd name="T50" fmla="*/ 55 w 263"/>
              <a:gd name="T51" fmla="*/ 119 h 256"/>
              <a:gd name="T52" fmla="*/ 41 w 263"/>
              <a:gd name="T53" fmla="*/ 108 h 256"/>
              <a:gd name="T54" fmla="*/ 30 w 263"/>
              <a:gd name="T55" fmla="*/ 87 h 256"/>
              <a:gd name="T56" fmla="*/ 29 w 263"/>
              <a:gd name="T57" fmla="*/ 69 h 256"/>
              <a:gd name="T58" fmla="*/ 36 w 263"/>
              <a:gd name="T59" fmla="*/ 51 h 256"/>
              <a:gd name="T60" fmla="*/ 55 w 263"/>
              <a:gd name="T61" fmla="*/ 69 h 256"/>
              <a:gd name="T62" fmla="*/ 47 w 263"/>
              <a:gd name="T63" fmla="*/ 38 h 256"/>
              <a:gd name="T64" fmla="*/ 71 w 263"/>
              <a:gd name="T65" fmla="*/ 28 h 256"/>
              <a:gd name="T66" fmla="*/ 81 w 263"/>
              <a:gd name="T67" fmla="*/ 27 h 256"/>
              <a:gd name="T68" fmla="*/ 110 w 263"/>
              <a:gd name="T69" fmla="*/ 39 h 256"/>
              <a:gd name="T70" fmla="*/ 99 w 263"/>
              <a:gd name="T71" fmla="*/ 64 h 256"/>
              <a:gd name="T72" fmla="*/ 125 w 263"/>
              <a:gd name="T73" fmla="*/ 64 h 256"/>
              <a:gd name="T74" fmla="*/ 221 w 263"/>
              <a:gd name="T75" fmla="*/ 235 h 256"/>
              <a:gd name="T76" fmla="*/ 210 w 263"/>
              <a:gd name="T77" fmla="*/ 252 h 256"/>
              <a:gd name="T78" fmla="*/ 86 w 263"/>
              <a:gd name="T79" fmla="*/ 256 h 256"/>
              <a:gd name="T80" fmla="*/ 72 w 263"/>
              <a:gd name="T81" fmla="*/ 252 h 256"/>
              <a:gd name="T82" fmla="*/ 62 w 263"/>
              <a:gd name="T83" fmla="*/ 235 h 256"/>
              <a:gd name="T84" fmla="*/ 221 w 263"/>
              <a:gd name="T85" fmla="*/ 69 h 256"/>
              <a:gd name="T86" fmla="*/ 76 w 263"/>
              <a:gd name="T87" fmla="*/ 84 h 256"/>
              <a:gd name="T88" fmla="*/ 78 w 263"/>
              <a:gd name="T89" fmla="*/ 225 h 256"/>
              <a:gd name="T90" fmla="*/ 91 w 263"/>
              <a:gd name="T91" fmla="*/ 239 h 256"/>
              <a:gd name="T92" fmla="*/ 180 w 263"/>
              <a:gd name="T93" fmla="*/ 240 h 256"/>
              <a:gd name="T94" fmla="*/ 198 w 263"/>
              <a:gd name="T95" fmla="*/ 233 h 256"/>
              <a:gd name="T96" fmla="*/ 206 w 263"/>
              <a:gd name="T97" fmla="*/ 214 h 256"/>
              <a:gd name="T98" fmla="*/ 112 w 263"/>
              <a:gd name="T99" fmla="*/ 230 h 256"/>
              <a:gd name="T100" fmla="*/ 94 w 263"/>
              <a:gd name="T101" fmla="*/ 222 h 256"/>
              <a:gd name="T102" fmla="*/ 86 w 263"/>
              <a:gd name="T103" fmla="*/ 204 h 256"/>
              <a:gd name="T104" fmla="*/ 195 w 263"/>
              <a:gd name="T105" fmla="*/ 204 h 256"/>
              <a:gd name="T106" fmla="*/ 192 w 263"/>
              <a:gd name="T107" fmla="*/ 218 h 256"/>
              <a:gd name="T108" fmla="*/ 175 w 263"/>
              <a:gd name="T109" fmla="*/ 230 h 256"/>
              <a:gd name="T110" fmla="*/ 123 w 263"/>
              <a:gd name="T111" fmla="*/ 144 h 256"/>
              <a:gd name="T112" fmla="*/ 115 w 263"/>
              <a:gd name="T113" fmla="*/ 136 h 256"/>
              <a:gd name="T114" fmla="*/ 108 w 263"/>
              <a:gd name="T115" fmla="*/ 142 h 256"/>
              <a:gd name="T116" fmla="*/ 108 w 263"/>
              <a:gd name="T117" fmla="*/ 216 h 256"/>
              <a:gd name="T118" fmla="*/ 115 w 263"/>
              <a:gd name="T119" fmla="*/ 220 h 256"/>
              <a:gd name="T120" fmla="*/ 123 w 263"/>
              <a:gd name="T121" fmla="*/ 21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3" h="256">
                <a:moveTo>
                  <a:pt x="263" y="10"/>
                </a:moveTo>
                <a:lnTo>
                  <a:pt x="263" y="10"/>
                </a:lnTo>
                <a:lnTo>
                  <a:pt x="263" y="9"/>
                </a:lnTo>
                <a:lnTo>
                  <a:pt x="263" y="10"/>
                </a:lnTo>
                <a:lnTo>
                  <a:pt x="263" y="10"/>
                </a:lnTo>
                <a:lnTo>
                  <a:pt x="263" y="10"/>
                </a:lnTo>
                <a:lnTo>
                  <a:pt x="263" y="10"/>
                </a:lnTo>
                <a:close/>
                <a:moveTo>
                  <a:pt x="263" y="30"/>
                </a:moveTo>
                <a:lnTo>
                  <a:pt x="263" y="30"/>
                </a:lnTo>
                <a:lnTo>
                  <a:pt x="249" y="25"/>
                </a:lnTo>
                <a:lnTo>
                  <a:pt x="236" y="23"/>
                </a:lnTo>
                <a:lnTo>
                  <a:pt x="225" y="22"/>
                </a:lnTo>
                <a:lnTo>
                  <a:pt x="218" y="23"/>
                </a:lnTo>
                <a:lnTo>
                  <a:pt x="210" y="26"/>
                </a:lnTo>
                <a:lnTo>
                  <a:pt x="205" y="28"/>
                </a:lnTo>
                <a:lnTo>
                  <a:pt x="201" y="32"/>
                </a:lnTo>
                <a:lnTo>
                  <a:pt x="198" y="36"/>
                </a:lnTo>
                <a:lnTo>
                  <a:pt x="195" y="41"/>
                </a:lnTo>
                <a:lnTo>
                  <a:pt x="194" y="45"/>
                </a:lnTo>
                <a:lnTo>
                  <a:pt x="193" y="54"/>
                </a:lnTo>
                <a:lnTo>
                  <a:pt x="194" y="64"/>
                </a:lnTo>
                <a:lnTo>
                  <a:pt x="169" y="64"/>
                </a:lnTo>
                <a:lnTo>
                  <a:pt x="169" y="64"/>
                </a:lnTo>
                <a:lnTo>
                  <a:pt x="169" y="61"/>
                </a:lnTo>
                <a:lnTo>
                  <a:pt x="171" y="52"/>
                </a:lnTo>
                <a:lnTo>
                  <a:pt x="173" y="39"/>
                </a:lnTo>
                <a:lnTo>
                  <a:pt x="176" y="32"/>
                </a:lnTo>
                <a:lnTo>
                  <a:pt x="180" y="26"/>
                </a:lnTo>
                <a:lnTo>
                  <a:pt x="184" y="19"/>
                </a:lnTo>
                <a:lnTo>
                  <a:pt x="190" y="14"/>
                </a:lnTo>
                <a:lnTo>
                  <a:pt x="198" y="9"/>
                </a:lnTo>
                <a:lnTo>
                  <a:pt x="207" y="6"/>
                </a:lnTo>
                <a:lnTo>
                  <a:pt x="218" y="4"/>
                </a:lnTo>
                <a:lnTo>
                  <a:pt x="231" y="4"/>
                </a:lnTo>
                <a:lnTo>
                  <a:pt x="246" y="6"/>
                </a:lnTo>
                <a:lnTo>
                  <a:pt x="263" y="10"/>
                </a:lnTo>
                <a:lnTo>
                  <a:pt x="263" y="10"/>
                </a:lnTo>
                <a:lnTo>
                  <a:pt x="263" y="30"/>
                </a:lnTo>
                <a:lnTo>
                  <a:pt x="263" y="30"/>
                </a:lnTo>
                <a:close/>
                <a:moveTo>
                  <a:pt x="77" y="19"/>
                </a:moveTo>
                <a:lnTo>
                  <a:pt x="77" y="19"/>
                </a:lnTo>
                <a:lnTo>
                  <a:pt x="65" y="21"/>
                </a:lnTo>
                <a:lnTo>
                  <a:pt x="55" y="23"/>
                </a:lnTo>
                <a:lnTo>
                  <a:pt x="46" y="28"/>
                </a:lnTo>
                <a:lnTo>
                  <a:pt x="37" y="36"/>
                </a:lnTo>
                <a:lnTo>
                  <a:pt x="30" y="44"/>
                </a:lnTo>
                <a:lnTo>
                  <a:pt x="24" y="54"/>
                </a:lnTo>
                <a:lnTo>
                  <a:pt x="21" y="65"/>
                </a:lnTo>
                <a:lnTo>
                  <a:pt x="20" y="77"/>
                </a:lnTo>
                <a:lnTo>
                  <a:pt x="20" y="77"/>
                </a:lnTo>
                <a:lnTo>
                  <a:pt x="20" y="86"/>
                </a:lnTo>
                <a:lnTo>
                  <a:pt x="23" y="93"/>
                </a:lnTo>
                <a:lnTo>
                  <a:pt x="25" y="101"/>
                </a:lnTo>
                <a:lnTo>
                  <a:pt x="30" y="109"/>
                </a:lnTo>
                <a:lnTo>
                  <a:pt x="36" y="116"/>
                </a:lnTo>
                <a:lnTo>
                  <a:pt x="41" y="121"/>
                </a:lnTo>
                <a:lnTo>
                  <a:pt x="47" y="126"/>
                </a:lnTo>
                <a:lnTo>
                  <a:pt x="55" y="130"/>
                </a:lnTo>
                <a:lnTo>
                  <a:pt x="55" y="149"/>
                </a:lnTo>
                <a:lnTo>
                  <a:pt x="55" y="149"/>
                </a:lnTo>
                <a:lnTo>
                  <a:pt x="43" y="145"/>
                </a:lnTo>
                <a:lnTo>
                  <a:pt x="33" y="139"/>
                </a:lnTo>
                <a:lnTo>
                  <a:pt x="24" y="131"/>
                </a:lnTo>
                <a:lnTo>
                  <a:pt x="16" y="122"/>
                </a:lnTo>
                <a:lnTo>
                  <a:pt x="10" y="113"/>
                </a:lnTo>
                <a:lnTo>
                  <a:pt x="6" y="101"/>
                </a:lnTo>
                <a:lnTo>
                  <a:pt x="2" y="90"/>
                </a:lnTo>
                <a:lnTo>
                  <a:pt x="0" y="77"/>
                </a:lnTo>
                <a:lnTo>
                  <a:pt x="0" y="77"/>
                </a:lnTo>
                <a:lnTo>
                  <a:pt x="2" y="69"/>
                </a:lnTo>
                <a:lnTo>
                  <a:pt x="3" y="61"/>
                </a:lnTo>
                <a:lnTo>
                  <a:pt x="7" y="47"/>
                </a:lnTo>
                <a:lnTo>
                  <a:pt x="15" y="34"/>
                </a:lnTo>
                <a:lnTo>
                  <a:pt x="24" y="22"/>
                </a:lnTo>
                <a:lnTo>
                  <a:pt x="34" y="13"/>
                </a:lnTo>
                <a:lnTo>
                  <a:pt x="47" y="6"/>
                </a:lnTo>
                <a:lnTo>
                  <a:pt x="62" y="1"/>
                </a:lnTo>
                <a:lnTo>
                  <a:pt x="69" y="0"/>
                </a:lnTo>
                <a:lnTo>
                  <a:pt x="77" y="0"/>
                </a:lnTo>
                <a:lnTo>
                  <a:pt x="77" y="0"/>
                </a:lnTo>
                <a:lnTo>
                  <a:pt x="91" y="1"/>
                </a:lnTo>
                <a:lnTo>
                  <a:pt x="104" y="5"/>
                </a:lnTo>
                <a:lnTo>
                  <a:pt x="116" y="10"/>
                </a:lnTo>
                <a:lnTo>
                  <a:pt x="128" y="18"/>
                </a:lnTo>
                <a:lnTo>
                  <a:pt x="137" y="27"/>
                </a:lnTo>
                <a:lnTo>
                  <a:pt x="143" y="39"/>
                </a:lnTo>
                <a:lnTo>
                  <a:pt x="150" y="51"/>
                </a:lnTo>
                <a:lnTo>
                  <a:pt x="153" y="64"/>
                </a:lnTo>
                <a:lnTo>
                  <a:pt x="134" y="64"/>
                </a:lnTo>
                <a:lnTo>
                  <a:pt x="134" y="64"/>
                </a:lnTo>
                <a:lnTo>
                  <a:pt x="130" y="54"/>
                </a:lnTo>
                <a:lnTo>
                  <a:pt x="127" y="45"/>
                </a:lnTo>
                <a:lnTo>
                  <a:pt x="121" y="39"/>
                </a:lnTo>
                <a:lnTo>
                  <a:pt x="114" y="32"/>
                </a:lnTo>
                <a:lnTo>
                  <a:pt x="106" y="26"/>
                </a:lnTo>
                <a:lnTo>
                  <a:pt x="97" y="22"/>
                </a:lnTo>
                <a:lnTo>
                  <a:pt x="88" y="19"/>
                </a:lnTo>
                <a:lnTo>
                  <a:pt x="77" y="19"/>
                </a:lnTo>
                <a:lnTo>
                  <a:pt x="77" y="19"/>
                </a:lnTo>
                <a:close/>
                <a:moveTo>
                  <a:pt x="55" y="119"/>
                </a:moveTo>
                <a:lnTo>
                  <a:pt x="55" y="119"/>
                </a:lnTo>
                <a:lnTo>
                  <a:pt x="47" y="116"/>
                </a:lnTo>
                <a:lnTo>
                  <a:pt x="55" y="108"/>
                </a:lnTo>
                <a:lnTo>
                  <a:pt x="55" y="119"/>
                </a:lnTo>
                <a:close/>
                <a:moveTo>
                  <a:pt x="29" y="79"/>
                </a:moveTo>
                <a:lnTo>
                  <a:pt x="55" y="79"/>
                </a:lnTo>
                <a:lnTo>
                  <a:pt x="55" y="93"/>
                </a:lnTo>
                <a:lnTo>
                  <a:pt x="41" y="108"/>
                </a:lnTo>
                <a:lnTo>
                  <a:pt x="41" y="108"/>
                </a:lnTo>
                <a:lnTo>
                  <a:pt x="36" y="101"/>
                </a:lnTo>
                <a:lnTo>
                  <a:pt x="32" y="95"/>
                </a:lnTo>
                <a:lnTo>
                  <a:pt x="30" y="87"/>
                </a:lnTo>
                <a:lnTo>
                  <a:pt x="29" y="79"/>
                </a:lnTo>
                <a:lnTo>
                  <a:pt x="29" y="79"/>
                </a:lnTo>
                <a:close/>
                <a:moveTo>
                  <a:pt x="55" y="69"/>
                </a:moveTo>
                <a:lnTo>
                  <a:pt x="29" y="69"/>
                </a:lnTo>
                <a:lnTo>
                  <a:pt x="29" y="69"/>
                </a:lnTo>
                <a:lnTo>
                  <a:pt x="30" y="62"/>
                </a:lnTo>
                <a:lnTo>
                  <a:pt x="33" y="56"/>
                </a:lnTo>
                <a:lnTo>
                  <a:pt x="36" y="51"/>
                </a:lnTo>
                <a:lnTo>
                  <a:pt x="39" y="45"/>
                </a:lnTo>
                <a:lnTo>
                  <a:pt x="59" y="64"/>
                </a:lnTo>
                <a:lnTo>
                  <a:pt x="55" y="64"/>
                </a:lnTo>
                <a:lnTo>
                  <a:pt x="55" y="69"/>
                </a:lnTo>
                <a:close/>
                <a:moveTo>
                  <a:pt x="71" y="28"/>
                </a:moveTo>
                <a:lnTo>
                  <a:pt x="71" y="61"/>
                </a:lnTo>
                <a:lnTo>
                  <a:pt x="47" y="38"/>
                </a:lnTo>
                <a:lnTo>
                  <a:pt x="47" y="38"/>
                </a:lnTo>
                <a:lnTo>
                  <a:pt x="52" y="35"/>
                </a:lnTo>
                <a:lnTo>
                  <a:pt x="59" y="31"/>
                </a:lnTo>
                <a:lnTo>
                  <a:pt x="64" y="30"/>
                </a:lnTo>
                <a:lnTo>
                  <a:pt x="71" y="28"/>
                </a:lnTo>
                <a:lnTo>
                  <a:pt x="71" y="28"/>
                </a:lnTo>
                <a:close/>
                <a:moveTo>
                  <a:pt x="81" y="64"/>
                </a:moveTo>
                <a:lnTo>
                  <a:pt x="81" y="27"/>
                </a:lnTo>
                <a:lnTo>
                  <a:pt x="81" y="27"/>
                </a:lnTo>
                <a:lnTo>
                  <a:pt x="89" y="28"/>
                </a:lnTo>
                <a:lnTo>
                  <a:pt x="97" y="31"/>
                </a:lnTo>
                <a:lnTo>
                  <a:pt x="103" y="35"/>
                </a:lnTo>
                <a:lnTo>
                  <a:pt x="110" y="39"/>
                </a:lnTo>
                <a:lnTo>
                  <a:pt x="85" y="64"/>
                </a:lnTo>
                <a:lnTo>
                  <a:pt x="81" y="64"/>
                </a:lnTo>
                <a:close/>
                <a:moveTo>
                  <a:pt x="125" y="64"/>
                </a:moveTo>
                <a:lnTo>
                  <a:pt x="99" y="64"/>
                </a:lnTo>
                <a:lnTo>
                  <a:pt x="116" y="47"/>
                </a:lnTo>
                <a:lnTo>
                  <a:pt x="116" y="47"/>
                </a:lnTo>
                <a:lnTo>
                  <a:pt x="121" y="54"/>
                </a:lnTo>
                <a:lnTo>
                  <a:pt x="125" y="64"/>
                </a:lnTo>
                <a:lnTo>
                  <a:pt x="125" y="64"/>
                </a:lnTo>
                <a:close/>
                <a:moveTo>
                  <a:pt x="221" y="230"/>
                </a:moveTo>
                <a:lnTo>
                  <a:pt x="221" y="230"/>
                </a:lnTo>
                <a:lnTo>
                  <a:pt x="221" y="235"/>
                </a:lnTo>
                <a:lnTo>
                  <a:pt x="220" y="240"/>
                </a:lnTo>
                <a:lnTo>
                  <a:pt x="218" y="244"/>
                </a:lnTo>
                <a:lnTo>
                  <a:pt x="214" y="248"/>
                </a:lnTo>
                <a:lnTo>
                  <a:pt x="210" y="252"/>
                </a:lnTo>
                <a:lnTo>
                  <a:pt x="206" y="255"/>
                </a:lnTo>
                <a:lnTo>
                  <a:pt x="201" y="256"/>
                </a:lnTo>
                <a:lnTo>
                  <a:pt x="195" y="256"/>
                </a:lnTo>
                <a:lnTo>
                  <a:pt x="86" y="256"/>
                </a:lnTo>
                <a:lnTo>
                  <a:pt x="86" y="256"/>
                </a:lnTo>
                <a:lnTo>
                  <a:pt x="81" y="256"/>
                </a:lnTo>
                <a:lnTo>
                  <a:pt x="76" y="255"/>
                </a:lnTo>
                <a:lnTo>
                  <a:pt x="72" y="252"/>
                </a:lnTo>
                <a:lnTo>
                  <a:pt x="68" y="248"/>
                </a:lnTo>
                <a:lnTo>
                  <a:pt x="65" y="244"/>
                </a:lnTo>
                <a:lnTo>
                  <a:pt x="63" y="240"/>
                </a:lnTo>
                <a:lnTo>
                  <a:pt x="62" y="235"/>
                </a:lnTo>
                <a:lnTo>
                  <a:pt x="60" y="230"/>
                </a:lnTo>
                <a:lnTo>
                  <a:pt x="60" y="69"/>
                </a:lnTo>
                <a:lnTo>
                  <a:pt x="60" y="69"/>
                </a:lnTo>
                <a:lnTo>
                  <a:pt x="221" y="69"/>
                </a:lnTo>
                <a:lnTo>
                  <a:pt x="221" y="230"/>
                </a:lnTo>
                <a:close/>
                <a:moveTo>
                  <a:pt x="206" y="84"/>
                </a:moveTo>
                <a:lnTo>
                  <a:pt x="206" y="84"/>
                </a:lnTo>
                <a:lnTo>
                  <a:pt x="76" y="84"/>
                </a:lnTo>
                <a:lnTo>
                  <a:pt x="76" y="214"/>
                </a:lnTo>
                <a:lnTo>
                  <a:pt x="76" y="214"/>
                </a:lnTo>
                <a:lnTo>
                  <a:pt x="77" y="220"/>
                </a:lnTo>
                <a:lnTo>
                  <a:pt x="78" y="225"/>
                </a:lnTo>
                <a:lnTo>
                  <a:pt x="81" y="229"/>
                </a:lnTo>
                <a:lnTo>
                  <a:pt x="84" y="233"/>
                </a:lnTo>
                <a:lnTo>
                  <a:pt x="88" y="236"/>
                </a:lnTo>
                <a:lnTo>
                  <a:pt x="91" y="239"/>
                </a:lnTo>
                <a:lnTo>
                  <a:pt x="97" y="240"/>
                </a:lnTo>
                <a:lnTo>
                  <a:pt x="102" y="240"/>
                </a:lnTo>
                <a:lnTo>
                  <a:pt x="180" y="240"/>
                </a:lnTo>
                <a:lnTo>
                  <a:pt x="180" y="240"/>
                </a:lnTo>
                <a:lnTo>
                  <a:pt x="185" y="240"/>
                </a:lnTo>
                <a:lnTo>
                  <a:pt x="190" y="239"/>
                </a:lnTo>
                <a:lnTo>
                  <a:pt x="194" y="236"/>
                </a:lnTo>
                <a:lnTo>
                  <a:pt x="198" y="233"/>
                </a:lnTo>
                <a:lnTo>
                  <a:pt x="202" y="229"/>
                </a:lnTo>
                <a:lnTo>
                  <a:pt x="205" y="225"/>
                </a:lnTo>
                <a:lnTo>
                  <a:pt x="206" y="220"/>
                </a:lnTo>
                <a:lnTo>
                  <a:pt x="206" y="214"/>
                </a:lnTo>
                <a:lnTo>
                  <a:pt x="206" y="84"/>
                </a:lnTo>
                <a:close/>
                <a:moveTo>
                  <a:pt x="169" y="230"/>
                </a:moveTo>
                <a:lnTo>
                  <a:pt x="112" y="230"/>
                </a:lnTo>
                <a:lnTo>
                  <a:pt x="112" y="230"/>
                </a:lnTo>
                <a:lnTo>
                  <a:pt x="107" y="230"/>
                </a:lnTo>
                <a:lnTo>
                  <a:pt x="102" y="229"/>
                </a:lnTo>
                <a:lnTo>
                  <a:pt x="98" y="226"/>
                </a:lnTo>
                <a:lnTo>
                  <a:pt x="94" y="222"/>
                </a:lnTo>
                <a:lnTo>
                  <a:pt x="91" y="218"/>
                </a:lnTo>
                <a:lnTo>
                  <a:pt x="89" y="214"/>
                </a:lnTo>
                <a:lnTo>
                  <a:pt x="88" y="209"/>
                </a:lnTo>
                <a:lnTo>
                  <a:pt x="86" y="204"/>
                </a:lnTo>
                <a:lnTo>
                  <a:pt x="86" y="126"/>
                </a:lnTo>
                <a:lnTo>
                  <a:pt x="86" y="126"/>
                </a:lnTo>
                <a:lnTo>
                  <a:pt x="195" y="126"/>
                </a:lnTo>
                <a:lnTo>
                  <a:pt x="195" y="204"/>
                </a:lnTo>
                <a:lnTo>
                  <a:pt x="195" y="204"/>
                </a:lnTo>
                <a:lnTo>
                  <a:pt x="195" y="209"/>
                </a:lnTo>
                <a:lnTo>
                  <a:pt x="194" y="214"/>
                </a:lnTo>
                <a:lnTo>
                  <a:pt x="192" y="218"/>
                </a:lnTo>
                <a:lnTo>
                  <a:pt x="188" y="222"/>
                </a:lnTo>
                <a:lnTo>
                  <a:pt x="184" y="226"/>
                </a:lnTo>
                <a:lnTo>
                  <a:pt x="180" y="229"/>
                </a:lnTo>
                <a:lnTo>
                  <a:pt x="175" y="230"/>
                </a:lnTo>
                <a:lnTo>
                  <a:pt x="169" y="230"/>
                </a:lnTo>
                <a:lnTo>
                  <a:pt x="169" y="230"/>
                </a:lnTo>
                <a:close/>
                <a:moveTo>
                  <a:pt x="123" y="144"/>
                </a:moveTo>
                <a:lnTo>
                  <a:pt x="123" y="144"/>
                </a:lnTo>
                <a:lnTo>
                  <a:pt x="123" y="142"/>
                </a:lnTo>
                <a:lnTo>
                  <a:pt x="120" y="139"/>
                </a:lnTo>
                <a:lnTo>
                  <a:pt x="119" y="138"/>
                </a:lnTo>
                <a:lnTo>
                  <a:pt x="115" y="136"/>
                </a:lnTo>
                <a:lnTo>
                  <a:pt x="115" y="136"/>
                </a:lnTo>
                <a:lnTo>
                  <a:pt x="112" y="138"/>
                </a:lnTo>
                <a:lnTo>
                  <a:pt x="110" y="139"/>
                </a:lnTo>
                <a:lnTo>
                  <a:pt x="108" y="142"/>
                </a:lnTo>
                <a:lnTo>
                  <a:pt x="107" y="144"/>
                </a:lnTo>
                <a:lnTo>
                  <a:pt x="107" y="212"/>
                </a:lnTo>
                <a:lnTo>
                  <a:pt x="107" y="212"/>
                </a:lnTo>
                <a:lnTo>
                  <a:pt x="108" y="216"/>
                </a:lnTo>
                <a:lnTo>
                  <a:pt x="110" y="217"/>
                </a:lnTo>
                <a:lnTo>
                  <a:pt x="112" y="220"/>
                </a:lnTo>
                <a:lnTo>
                  <a:pt x="115" y="220"/>
                </a:lnTo>
                <a:lnTo>
                  <a:pt x="115" y="220"/>
                </a:lnTo>
                <a:lnTo>
                  <a:pt x="119" y="220"/>
                </a:lnTo>
                <a:lnTo>
                  <a:pt x="120" y="217"/>
                </a:lnTo>
                <a:lnTo>
                  <a:pt x="123" y="216"/>
                </a:lnTo>
                <a:lnTo>
                  <a:pt x="123" y="212"/>
                </a:lnTo>
                <a:lnTo>
                  <a:pt x="123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207"/>
          <p:cNvSpPr>
            <a:spLocks noEditPoints="1"/>
          </p:cNvSpPr>
          <p:nvPr/>
        </p:nvSpPr>
        <p:spPr bwMode="auto">
          <a:xfrm>
            <a:off x="8956168" y="2924635"/>
            <a:ext cx="335693" cy="413910"/>
          </a:xfrm>
          <a:custGeom>
            <a:avLst/>
            <a:gdLst>
              <a:gd name="T0" fmla="*/ 208 w 208"/>
              <a:gd name="T1" fmla="*/ 119 h 254"/>
              <a:gd name="T2" fmla="*/ 196 w 208"/>
              <a:gd name="T3" fmla="*/ 152 h 254"/>
              <a:gd name="T4" fmla="*/ 175 w 208"/>
              <a:gd name="T5" fmla="*/ 171 h 254"/>
              <a:gd name="T6" fmla="*/ 166 w 208"/>
              <a:gd name="T7" fmla="*/ 235 h 254"/>
              <a:gd name="T8" fmla="*/ 194 w 208"/>
              <a:gd name="T9" fmla="*/ 243 h 254"/>
              <a:gd name="T10" fmla="*/ 200 w 208"/>
              <a:gd name="T11" fmla="*/ 253 h 254"/>
              <a:gd name="T12" fmla="*/ 126 w 208"/>
              <a:gd name="T13" fmla="*/ 254 h 254"/>
              <a:gd name="T14" fmla="*/ 126 w 208"/>
              <a:gd name="T15" fmla="*/ 253 h 254"/>
              <a:gd name="T16" fmla="*/ 131 w 208"/>
              <a:gd name="T17" fmla="*/ 243 h 254"/>
              <a:gd name="T18" fmla="*/ 156 w 208"/>
              <a:gd name="T19" fmla="*/ 235 h 254"/>
              <a:gd name="T20" fmla="*/ 148 w 208"/>
              <a:gd name="T21" fmla="*/ 170 h 254"/>
              <a:gd name="T22" fmla="*/ 127 w 208"/>
              <a:gd name="T23" fmla="*/ 150 h 254"/>
              <a:gd name="T24" fmla="*/ 116 w 208"/>
              <a:gd name="T25" fmla="*/ 118 h 254"/>
              <a:gd name="T26" fmla="*/ 114 w 208"/>
              <a:gd name="T27" fmla="*/ 104 h 254"/>
              <a:gd name="T28" fmla="*/ 208 w 208"/>
              <a:gd name="T29" fmla="*/ 57 h 254"/>
              <a:gd name="T30" fmla="*/ 208 w 208"/>
              <a:gd name="T31" fmla="*/ 98 h 254"/>
              <a:gd name="T32" fmla="*/ 126 w 208"/>
              <a:gd name="T33" fmla="*/ 83 h 254"/>
              <a:gd name="T34" fmla="*/ 126 w 208"/>
              <a:gd name="T35" fmla="*/ 91 h 254"/>
              <a:gd name="T36" fmla="*/ 129 w 208"/>
              <a:gd name="T37" fmla="*/ 124 h 254"/>
              <a:gd name="T38" fmla="*/ 143 w 208"/>
              <a:gd name="T39" fmla="*/ 153 h 254"/>
              <a:gd name="T40" fmla="*/ 157 w 208"/>
              <a:gd name="T41" fmla="*/ 159 h 254"/>
              <a:gd name="T42" fmla="*/ 168 w 208"/>
              <a:gd name="T43" fmla="*/ 159 h 254"/>
              <a:gd name="T44" fmla="*/ 181 w 208"/>
              <a:gd name="T45" fmla="*/ 153 h 254"/>
              <a:gd name="T46" fmla="*/ 191 w 208"/>
              <a:gd name="T47" fmla="*/ 137 h 254"/>
              <a:gd name="T48" fmla="*/ 188 w 208"/>
              <a:gd name="T49" fmla="*/ 127 h 254"/>
              <a:gd name="T50" fmla="*/ 168 w 208"/>
              <a:gd name="T51" fmla="*/ 128 h 254"/>
              <a:gd name="T52" fmla="*/ 151 w 208"/>
              <a:gd name="T53" fmla="*/ 126 h 254"/>
              <a:gd name="T54" fmla="*/ 134 w 208"/>
              <a:gd name="T55" fmla="*/ 107 h 254"/>
              <a:gd name="T56" fmla="*/ 126 w 208"/>
              <a:gd name="T57" fmla="*/ 83 h 254"/>
              <a:gd name="T58" fmla="*/ 26 w 208"/>
              <a:gd name="T59" fmla="*/ 254 h 254"/>
              <a:gd name="T60" fmla="*/ 17 w 208"/>
              <a:gd name="T61" fmla="*/ 253 h 254"/>
              <a:gd name="T62" fmla="*/ 5 w 208"/>
              <a:gd name="T63" fmla="*/ 243 h 254"/>
              <a:gd name="T64" fmla="*/ 0 w 208"/>
              <a:gd name="T65" fmla="*/ 228 h 254"/>
              <a:gd name="T66" fmla="*/ 0 w 208"/>
              <a:gd name="T67" fmla="*/ 143 h 254"/>
              <a:gd name="T68" fmla="*/ 8 w 208"/>
              <a:gd name="T69" fmla="*/ 114 h 254"/>
              <a:gd name="T70" fmla="*/ 26 w 208"/>
              <a:gd name="T71" fmla="*/ 89 h 254"/>
              <a:gd name="T72" fmla="*/ 31 w 208"/>
              <a:gd name="T73" fmla="*/ 26 h 254"/>
              <a:gd name="T74" fmla="*/ 62 w 208"/>
              <a:gd name="T75" fmla="*/ 78 h 254"/>
              <a:gd name="T76" fmla="*/ 78 w 208"/>
              <a:gd name="T77" fmla="*/ 98 h 254"/>
              <a:gd name="T78" fmla="*/ 91 w 208"/>
              <a:gd name="T79" fmla="*/ 126 h 254"/>
              <a:gd name="T80" fmla="*/ 94 w 208"/>
              <a:gd name="T81" fmla="*/ 153 h 254"/>
              <a:gd name="T82" fmla="*/ 94 w 208"/>
              <a:gd name="T83" fmla="*/ 234 h 254"/>
              <a:gd name="T84" fmla="*/ 87 w 208"/>
              <a:gd name="T85" fmla="*/ 246 h 254"/>
              <a:gd name="T86" fmla="*/ 73 w 208"/>
              <a:gd name="T87" fmla="*/ 254 h 254"/>
              <a:gd name="T88" fmla="*/ 78 w 208"/>
              <a:gd name="T89" fmla="*/ 156 h 254"/>
              <a:gd name="T90" fmla="*/ 75 w 208"/>
              <a:gd name="T91" fmla="*/ 149 h 254"/>
              <a:gd name="T92" fmla="*/ 42 w 208"/>
              <a:gd name="T93" fmla="*/ 145 h 254"/>
              <a:gd name="T94" fmla="*/ 35 w 208"/>
              <a:gd name="T95" fmla="*/ 149 h 254"/>
              <a:gd name="T96" fmla="*/ 31 w 208"/>
              <a:gd name="T97" fmla="*/ 223 h 254"/>
              <a:gd name="T98" fmla="*/ 35 w 208"/>
              <a:gd name="T99" fmla="*/ 231 h 254"/>
              <a:gd name="T100" fmla="*/ 68 w 208"/>
              <a:gd name="T101" fmla="*/ 234 h 254"/>
              <a:gd name="T102" fmla="*/ 75 w 208"/>
              <a:gd name="T103" fmla="*/ 231 h 254"/>
              <a:gd name="T104" fmla="*/ 78 w 208"/>
              <a:gd name="T105" fmla="*/ 156 h 254"/>
              <a:gd name="T106" fmla="*/ 31 w 208"/>
              <a:gd name="T107" fmla="*/ 10 h 254"/>
              <a:gd name="T108" fmla="*/ 38 w 208"/>
              <a:gd name="T109" fmla="*/ 1 h 254"/>
              <a:gd name="T110" fmla="*/ 52 w 208"/>
              <a:gd name="T111" fmla="*/ 0 h 254"/>
              <a:gd name="T112" fmla="*/ 62 w 208"/>
              <a:gd name="T113" fmla="*/ 6 h 254"/>
              <a:gd name="T114" fmla="*/ 62 w 208"/>
              <a:gd name="T115" fmla="*/ 2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8" h="254">
                <a:moveTo>
                  <a:pt x="208" y="106"/>
                </a:moveTo>
                <a:lnTo>
                  <a:pt x="208" y="106"/>
                </a:lnTo>
                <a:lnTo>
                  <a:pt x="208" y="119"/>
                </a:lnTo>
                <a:lnTo>
                  <a:pt x="205" y="131"/>
                </a:lnTo>
                <a:lnTo>
                  <a:pt x="201" y="141"/>
                </a:lnTo>
                <a:lnTo>
                  <a:pt x="196" y="152"/>
                </a:lnTo>
                <a:lnTo>
                  <a:pt x="191" y="159"/>
                </a:lnTo>
                <a:lnTo>
                  <a:pt x="183" y="166"/>
                </a:lnTo>
                <a:lnTo>
                  <a:pt x="175" y="171"/>
                </a:lnTo>
                <a:lnTo>
                  <a:pt x="166" y="172"/>
                </a:lnTo>
                <a:lnTo>
                  <a:pt x="166" y="235"/>
                </a:lnTo>
                <a:lnTo>
                  <a:pt x="166" y="235"/>
                </a:lnTo>
                <a:lnTo>
                  <a:pt x="179" y="236"/>
                </a:lnTo>
                <a:lnTo>
                  <a:pt x="190" y="240"/>
                </a:lnTo>
                <a:lnTo>
                  <a:pt x="194" y="243"/>
                </a:lnTo>
                <a:lnTo>
                  <a:pt x="198" y="245"/>
                </a:lnTo>
                <a:lnTo>
                  <a:pt x="199" y="249"/>
                </a:lnTo>
                <a:lnTo>
                  <a:pt x="200" y="253"/>
                </a:lnTo>
                <a:lnTo>
                  <a:pt x="200" y="253"/>
                </a:lnTo>
                <a:lnTo>
                  <a:pt x="199" y="254"/>
                </a:lnTo>
                <a:lnTo>
                  <a:pt x="126" y="254"/>
                </a:lnTo>
                <a:lnTo>
                  <a:pt x="126" y="254"/>
                </a:lnTo>
                <a:lnTo>
                  <a:pt x="126" y="253"/>
                </a:lnTo>
                <a:lnTo>
                  <a:pt x="126" y="253"/>
                </a:lnTo>
                <a:lnTo>
                  <a:pt x="126" y="249"/>
                </a:lnTo>
                <a:lnTo>
                  <a:pt x="129" y="245"/>
                </a:lnTo>
                <a:lnTo>
                  <a:pt x="131" y="243"/>
                </a:lnTo>
                <a:lnTo>
                  <a:pt x="135" y="240"/>
                </a:lnTo>
                <a:lnTo>
                  <a:pt x="144" y="236"/>
                </a:lnTo>
                <a:lnTo>
                  <a:pt x="156" y="235"/>
                </a:lnTo>
                <a:lnTo>
                  <a:pt x="156" y="172"/>
                </a:lnTo>
                <a:lnTo>
                  <a:pt x="156" y="172"/>
                </a:lnTo>
                <a:lnTo>
                  <a:pt x="148" y="170"/>
                </a:lnTo>
                <a:lnTo>
                  <a:pt x="140" y="165"/>
                </a:lnTo>
                <a:lnTo>
                  <a:pt x="133" y="158"/>
                </a:lnTo>
                <a:lnTo>
                  <a:pt x="127" y="150"/>
                </a:lnTo>
                <a:lnTo>
                  <a:pt x="122" y="141"/>
                </a:lnTo>
                <a:lnTo>
                  <a:pt x="118" y="130"/>
                </a:lnTo>
                <a:lnTo>
                  <a:pt x="116" y="118"/>
                </a:lnTo>
                <a:lnTo>
                  <a:pt x="114" y="106"/>
                </a:lnTo>
                <a:lnTo>
                  <a:pt x="114" y="106"/>
                </a:lnTo>
                <a:lnTo>
                  <a:pt x="114" y="104"/>
                </a:lnTo>
                <a:lnTo>
                  <a:pt x="114" y="104"/>
                </a:lnTo>
                <a:lnTo>
                  <a:pt x="114" y="57"/>
                </a:lnTo>
                <a:lnTo>
                  <a:pt x="208" y="57"/>
                </a:lnTo>
                <a:lnTo>
                  <a:pt x="208" y="98"/>
                </a:lnTo>
                <a:lnTo>
                  <a:pt x="208" y="98"/>
                </a:lnTo>
                <a:lnTo>
                  <a:pt x="208" y="98"/>
                </a:lnTo>
                <a:lnTo>
                  <a:pt x="208" y="106"/>
                </a:lnTo>
                <a:lnTo>
                  <a:pt x="208" y="106"/>
                </a:lnTo>
                <a:close/>
                <a:moveTo>
                  <a:pt x="126" y="83"/>
                </a:moveTo>
                <a:lnTo>
                  <a:pt x="126" y="83"/>
                </a:lnTo>
                <a:lnTo>
                  <a:pt x="126" y="91"/>
                </a:lnTo>
                <a:lnTo>
                  <a:pt x="126" y="91"/>
                </a:lnTo>
                <a:lnTo>
                  <a:pt x="126" y="101"/>
                </a:lnTo>
                <a:lnTo>
                  <a:pt x="127" y="113"/>
                </a:lnTo>
                <a:lnTo>
                  <a:pt x="129" y="124"/>
                </a:lnTo>
                <a:lnTo>
                  <a:pt x="133" y="136"/>
                </a:lnTo>
                <a:lnTo>
                  <a:pt x="137" y="145"/>
                </a:lnTo>
                <a:lnTo>
                  <a:pt x="143" y="153"/>
                </a:lnTo>
                <a:lnTo>
                  <a:pt x="147" y="156"/>
                </a:lnTo>
                <a:lnTo>
                  <a:pt x="152" y="158"/>
                </a:lnTo>
                <a:lnTo>
                  <a:pt x="157" y="159"/>
                </a:lnTo>
                <a:lnTo>
                  <a:pt x="162" y="159"/>
                </a:lnTo>
                <a:lnTo>
                  <a:pt x="162" y="159"/>
                </a:lnTo>
                <a:lnTo>
                  <a:pt x="168" y="159"/>
                </a:lnTo>
                <a:lnTo>
                  <a:pt x="173" y="158"/>
                </a:lnTo>
                <a:lnTo>
                  <a:pt x="177" y="156"/>
                </a:lnTo>
                <a:lnTo>
                  <a:pt x="181" y="153"/>
                </a:lnTo>
                <a:lnTo>
                  <a:pt x="187" y="146"/>
                </a:lnTo>
                <a:lnTo>
                  <a:pt x="191" y="137"/>
                </a:lnTo>
                <a:lnTo>
                  <a:pt x="191" y="137"/>
                </a:lnTo>
                <a:lnTo>
                  <a:pt x="191" y="132"/>
                </a:lnTo>
                <a:lnTo>
                  <a:pt x="191" y="130"/>
                </a:lnTo>
                <a:lnTo>
                  <a:pt x="188" y="127"/>
                </a:lnTo>
                <a:lnTo>
                  <a:pt x="186" y="127"/>
                </a:lnTo>
                <a:lnTo>
                  <a:pt x="178" y="127"/>
                </a:lnTo>
                <a:lnTo>
                  <a:pt x="168" y="128"/>
                </a:lnTo>
                <a:lnTo>
                  <a:pt x="162" y="128"/>
                </a:lnTo>
                <a:lnTo>
                  <a:pt x="157" y="127"/>
                </a:lnTo>
                <a:lnTo>
                  <a:pt x="151" y="126"/>
                </a:lnTo>
                <a:lnTo>
                  <a:pt x="146" y="122"/>
                </a:lnTo>
                <a:lnTo>
                  <a:pt x="139" y="115"/>
                </a:lnTo>
                <a:lnTo>
                  <a:pt x="134" y="107"/>
                </a:lnTo>
                <a:lnTo>
                  <a:pt x="130" y="97"/>
                </a:lnTo>
                <a:lnTo>
                  <a:pt x="126" y="83"/>
                </a:lnTo>
                <a:lnTo>
                  <a:pt x="126" y="83"/>
                </a:lnTo>
                <a:close/>
                <a:moveTo>
                  <a:pt x="68" y="254"/>
                </a:moveTo>
                <a:lnTo>
                  <a:pt x="47" y="254"/>
                </a:lnTo>
                <a:lnTo>
                  <a:pt x="26" y="254"/>
                </a:lnTo>
                <a:lnTo>
                  <a:pt x="26" y="254"/>
                </a:lnTo>
                <a:lnTo>
                  <a:pt x="21" y="254"/>
                </a:lnTo>
                <a:lnTo>
                  <a:pt x="17" y="253"/>
                </a:lnTo>
                <a:lnTo>
                  <a:pt x="12" y="250"/>
                </a:lnTo>
                <a:lnTo>
                  <a:pt x="8" y="246"/>
                </a:lnTo>
                <a:lnTo>
                  <a:pt x="5" y="243"/>
                </a:lnTo>
                <a:lnTo>
                  <a:pt x="3" y="239"/>
                </a:lnTo>
                <a:lnTo>
                  <a:pt x="1" y="234"/>
                </a:lnTo>
                <a:lnTo>
                  <a:pt x="0" y="228"/>
                </a:lnTo>
                <a:lnTo>
                  <a:pt x="0" y="153"/>
                </a:lnTo>
                <a:lnTo>
                  <a:pt x="0" y="153"/>
                </a:lnTo>
                <a:lnTo>
                  <a:pt x="0" y="143"/>
                </a:lnTo>
                <a:lnTo>
                  <a:pt x="0" y="143"/>
                </a:lnTo>
                <a:lnTo>
                  <a:pt x="4" y="126"/>
                </a:lnTo>
                <a:lnTo>
                  <a:pt x="8" y="114"/>
                </a:lnTo>
                <a:lnTo>
                  <a:pt x="12" y="105"/>
                </a:lnTo>
                <a:lnTo>
                  <a:pt x="17" y="98"/>
                </a:lnTo>
                <a:lnTo>
                  <a:pt x="26" y="89"/>
                </a:lnTo>
                <a:lnTo>
                  <a:pt x="29" y="84"/>
                </a:lnTo>
                <a:lnTo>
                  <a:pt x="31" y="78"/>
                </a:lnTo>
                <a:lnTo>
                  <a:pt x="31" y="26"/>
                </a:lnTo>
                <a:lnTo>
                  <a:pt x="62" y="26"/>
                </a:lnTo>
                <a:lnTo>
                  <a:pt x="62" y="78"/>
                </a:lnTo>
                <a:lnTo>
                  <a:pt x="62" y="78"/>
                </a:lnTo>
                <a:lnTo>
                  <a:pt x="65" y="84"/>
                </a:lnTo>
                <a:lnTo>
                  <a:pt x="69" y="89"/>
                </a:lnTo>
                <a:lnTo>
                  <a:pt x="78" y="98"/>
                </a:lnTo>
                <a:lnTo>
                  <a:pt x="83" y="105"/>
                </a:lnTo>
                <a:lnTo>
                  <a:pt x="87" y="114"/>
                </a:lnTo>
                <a:lnTo>
                  <a:pt x="91" y="126"/>
                </a:lnTo>
                <a:lnTo>
                  <a:pt x="94" y="143"/>
                </a:lnTo>
                <a:lnTo>
                  <a:pt x="94" y="143"/>
                </a:lnTo>
                <a:lnTo>
                  <a:pt x="94" y="153"/>
                </a:lnTo>
                <a:lnTo>
                  <a:pt x="94" y="228"/>
                </a:lnTo>
                <a:lnTo>
                  <a:pt x="94" y="228"/>
                </a:lnTo>
                <a:lnTo>
                  <a:pt x="94" y="234"/>
                </a:lnTo>
                <a:lnTo>
                  <a:pt x="92" y="239"/>
                </a:lnTo>
                <a:lnTo>
                  <a:pt x="90" y="243"/>
                </a:lnTo>
                <a:lnTo>
                  <a:pt x="87" y="246"/>
                </a:lnTo>
                <a:lnTo>
                  <a:pt x="83" y="250"/>
                </a:lnTo>
                <a:lnTo>
                  <a:pt x="78" y="253"/>
                </a:lnTo>
                <a:lnTo>
                  <a:pt x="73" y="254"/>
                </a:lnTo>
                <a:lnTo>
                  <a:pt x="68" y="254"/>
                </a:lnTo>
                <a:lnTo>
                  <a:pt x="68" y="254"/>
                </a:lnTo>
                <a:close/>
                <a:moveTo>
                  <a:pt x="78" y="156"/>
                </a:moveTo>
                <a:lnTo>
                  <a:pt x="78" y="156"/>
                </a:lnTo>
                <a:lnTo>
                  <a:pt x="78" y="152"/>
                </a:lnTo>
                <a:lnTo>
                  <a:pt x="75" y="149"/>
                </a:lnTo>
                <a:lnTo>
                  <a:pt x="72" y="146"/>
                </a:lnTo>
                <a:lnTo>
                  <a:pt x="68" y="145"/>
                </a:lnTo>
                <a:lnTo>
                  <a:pt x="42" y="145"/>
                </a:lnTo>
                <a:lnTo>
                  <a:pt x="42" y="145"/>
                </a:lnTo>
                <a:lnTo>
                  <a:pt x="38" y="146"/>
                </a:lnTo>
                <a:lnTo>
                  <a:pt x="35" y="149"/>
                </a:lnTo>
                <a:lnTo>
                  <a:pt x="33" y="152"/>
                </a:lnTo>
                <a:lnTo>
                  <a:pt x="31" y="156"/>
                </a:lnTo>
                <a:lnTo>
                  <a:pt x="31" y="223"/>
                </a:lnTo>
                <a:lnTo>
                  <a:pt x="31" y="223"/>
                </a:lnTo>
                <a:lnTo>
                  <a:pt x="33" y="227"/>
                </a:lnTo>
                <a:lnTo>
                  <a:pt x="35" y="231"/>
                </a:lnTo>
                <a:lnTo>
                  <a:pt x="38" y="234"/>
                </a:lnTo>
                <a:lnTo>
                  <a:pt x="42" y="234"/>
                </a:lnTo>
                <a:lnTo>
                  <a:pt x="68" y="234"/>
                </a:lnTo>
                <a:lnTo>
                  <a:pt x="68" y="234"/>
                </a:lnTo>
                <a:lnTo>
                  <a:pt x="72" y="234"/>
                </a:lnTo>
                <a:lnTo>
                  <a:pt x="75" y="231"/>
                </a:lnTo>
                <a:lnTo>
                  <a:pt x="78" y="227"/>
                </a:lnTo>
                <a:lnTo>
                  <a:pt x="78" y="223"/>
                </a:lnTo>
                <a:lnTo>
                  <a:pt x="78" y="156"/>
                </a:lnTo>
                <a:close/>
                <a:moveTo>
                  <a:pt x="31" y="20"/>
                </a:moveTo>
                <a:lnTo>
                  <a:pt x="31" y="10"/>
                </a:lnTo>
                <a:lnTo>
                  <a:pt x="31" y="10"/>
                </a:lnTo>
                <a:lnTo>
                  <a:pt x="33" y="6"/>
                </a:lnTo>
                <a:lnTo>
                  <a:pt x="35" y="2"/>
                </a:lnTo>
                <a:lnTo>
                  <a:pt x="38" y="1"/>
                </a:lnTo>
                <a:lnTo>
                  <a:pt x="42" y="0"/>
                </a:lnTo>
                <a:lnTo>
                  <a:pt x="52" y="0"/>
                </a:lnTo>
                <a:lnTo>
                  <a:pt x="52" y="0"/>
                </a:lnTo>
                <a:lnTo>
                  <a:pt x="56" y="1"/>
                </a:lnTo>
                <a:lnTo>
                  <a:pt x="60" y="2"/>
                </a:lnTo>
                <a:lnTo>
                  <a:pt x="62" y="6"/>
                </a:lnTo>
                <a:lnTo>
                  <a:pt x="62" y="10"/>
                </a:lnTo>
                <a:lnTo>
                  <a:pt x="62" y="20"/>
                </a:lnTo>
                <a:lnTo>
                  <a:pt x="62" y="20"/>
                </a:lnTo>
                <a:lnTo>
                  <a:pt x="31" y="20"/>
                </a:lnTo>
                <a:lnTo>
                  <a:pt x="31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50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20" y="1237593"/>
            <a:ext cx="3455545" cy="4899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8749069" y="3260462"/>
            <a:ext cx="2048546" cy="2048546"/>
            <a:chOff x="6622416" y="982041"/>
            <a:chExt cx="2483472" cy="2483472"/>
          </a:xfrm>
        </p:grpSpPr>
        <p:sp>
          <p:nvSpPr>
            <p:cNvPr id="7" name="菱形 6"/>
            <p:cNvSpPr/>
            <p:nvPr/>
          </p:nvSpPr>
          <p:spPr>
            <a:xfrm>
              <a:off x="6622416" y="982041"/>
              <a:ext cx="2483472" cy="2483472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41275">
              <a:gradFill>
                <a:gsLst>
                  <a:gs pos="0">
                    <a:schemeClr val="bg1"/>
                  </a:gs>
                  <a:gs pos="74000">
                    <a:schemeClr val="bg1"/>
                  </a:gs>
                  <a:gs pos="83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800" b="1" dirty="0">
                <a:solidFill>
                  <a:srgbClr val="00B050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88645" y="2039111"/>
              <a:ext cx="1351009" cy="447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B050"/>
                  </a:solidFill>
                  <a:latin typeface="arial" panose="020B0604020202020204" pitchFamily="34" charset="0"/>
                </a:rPr>
                <a:t>企业</a:t>
              </a:r>
              <a:r>
                <a:rPr lang="zh-CN" altLang="en-US" b="1" dirty="0" smtClean="0">
                  <a:solidFill>
                    <a:srgbClr val="00B050"/>
                  </a:solidFill>
                  <a:latin typeface="arial" panose="020B0604020202020204" pitchFamily="34" charset="0"/>
                </a:rPr>
                <a:t>注册</a:t>
              </a:r>
              <a:endParaRPr lang="en-US" altLang="zh-CN" b="1" dirty="0">
                <a:solidFill>
                  <a:srgbClr val="00B05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925148" y="1237593"/>
            <a:ext cx="2048546" cy="2048546"/>
            <a:chOff x="6622416" y="982041"/>
            <a:chExt cx="2483472" cy="2483472"/>
          </a:xfrm>
        </p:grpSpPr>
        <p:sp>
          <p:nvSpPr>
            <p:cNvPr id="13" name="菱形 12"/>
            <p:cNvSpPr/>
            <p:nvPr/>
          </p:nvSpPr>
          <p:spPr>
            <a:xfrm>
              <a:off x="6622416" y="982041"/>
              <a:ext cx="2483472" cy="2483472"/>
            </a:xfrm>
            <a:prstGeom prst="diamond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  <a:gs pos="100000">
                  <a:schemeClr val="bg1"/>
                </a:gs>
              </a:gsLst>
              <a:lin ang="2700000" scaled="1"/>
              <a:tileRect/>
            </a:gradFill>
            <a:ln w="41275">
              <a:gradFill>
                <a:gsLst>
                  <a:gs pos="0">
                    <a:schemeClr val="bg1"/>
                  </a:gs>
                  <a:gs pos="74000">
                    <a:schemeClr val="bg1"/>
                  </a:gs>
                  <a:gs pos="8300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sz="2800" b="1" dirty="0">
                <a:solidFill>
                  <a:srgbClr val="00B050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188646" y="2039111"/>
              <a:ext cx="1351009" cy="4477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0B050"/>
                  </a:solidFill>
                  <a:latin typeface="arial" panose="020B0604020202020204" pitchFamily="34" charset="0"/>
                </a:rPr>
                <a:t>用户注册</a:t>
              </a:r>
              <a:endParaRPr lang="en-US" altLang="zh-CN" b="1" dirty="0">
                <a:solidFill>
                  <a:srgbClr val="00B05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192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1" descr="\\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\\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32266"/>
            <a:ext cx="7808685" cy="407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0216">
            <a:off x="5168777" y="1978141"/>
            <a:ext cx="6615793" cy="391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菱形 12"/>
          <p:cNvSpPr/>
          <p:nvPr/>
        </p:nvSpPr>
        <p:spPr>
          <a:xfrm rot="696350">
            <a:off x="9526690" y="1244827"/>
            <a:ext cx="1805368" cy="877115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solidFill>
                  <a:srgbClr val="00B050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后台管理</a:t>
            </a:r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688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菱形 6"/>
          <p:cNvSpPr/>
          <p:nvPr/>
        </p:nvSpPr>
        <p:spPr>
          <a:xfrm rot="696350">
            <a:off x="9526689" y="1636712"/>
            <a:ext cx="1805368" cy="877115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2800" b="1" dirty="0">
                <a:solidFill>
                  <a:srgbClr val="00B050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首页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0" y="1335314"/>
            <a:ext cx="9079545" cy="4992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90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/>
          <p:nvPr/>
        </p:nvCxnSpPr>
        <p:spPr>
          <a:xfrm>
            <a:off x="6057888" y="571500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52520" y="224380"/>
            <a:ext cx="2183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4000" b="1" dirty="0">
                <a:solidFill>
                  <a:srgbClr val="00B050"/>
                </a:solidFill>
                <a:latin typeface="arial" panose="020B0604020202020204" pitchFamily="34" charset="0"/>
              </a:rPr>
              <a:t>兼职网</a:t>
            </a:r>
            <a:endParaRPr lang="en-US" altLang="zh-CN" sz="40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024560" y="371475"/>
            <a:ext cx="0" cy="4429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1165">
            <a:off x="952520" y="1262743"/>
            <a:ext cx="6836230" cy="360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39571">
            <a:off x="5419295" y="2385178"/>
            <a:ext cx="6355422" cy="368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10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37257" y="-1419568"/>
            <a:ext cx="3999813" cy="9248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9500" dirty="0">
                <a:solidFill>
                  <a:srgbClr val="00B050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2</a:t>
            </a:r>
            <a:endParaRPr lang="zh-CN" altLang="en-US" sz="59500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931367" y="2341358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789773" y="2065133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313648" y="1345996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208998" y="1487590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918611" y="2482952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934813" y="3063181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350592" y="3323919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341700" y="3862082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637163" y="4003676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2637163" y="4527551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931367" y="4598348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931367" y="5079360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012204" y="5403210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558964" y="5655622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417370" y="6036622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2839270" y="5505116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039137" y="5965825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313648" y="5732435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566366" y="1774825"/>
            <a:ext cx="141594" cy="141594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2700000" scaled="1"/>
            <a:tileRect/>
          </a:gradFill>
          <a:ln w="41275">
            <a:gradFill>
              <a:gsLst>
                <a:gs pos="0">
                  <a:schemeClr val="bg1"/>
                </a:gs>
                <a:gs pos="74000">
                  <a:schemeClr val="bg1"/>
                </a:gs>
                <a:gs pos="8300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sz="2800" b="1" dirty="0">
              <a:solidFill>
                <a:srgbClr val="00B050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096000" y="400003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B050"/>
                </a:solidFill>
                <a:latin typeface="arial" panose="020B0604020202020204" pitchFamily="34" charset="0"/>
              </a:rPr>
              <a:t>IT</a:t>
            </a:r>
            <a:r>
              <a:rPr lang="zh-CN" altLang="en-US" sz="2800" b="1" dirty="0">
                <a:solidFill>
                  <a:srgbClr val="00B050"/>
                </a:solidFill>
                <a:latin typeface="arial" panose="020B0604020202020204" pitchFamily="34" charset="0"/>
              </a:rPr>
              <a:t>兼职</a:t>
            </a:r>
            <a:r>
              <a:rPr lang="zh-CN" altLang="en-US" sz="2800" b="1" dirty="0" smtClean="0">
                <a:solidFill>
                  <a:srgbClr val="00B050"/>
                </a:solidFill>
                <a:latin typeface="arial" panose="020B0604020202020204" pitchFamily="34" charset="0"/>
              </a:rPr>
              <a:t>网小剧场</a:t>
            </a:r>
            <a:endParaRPr lang="en-US" altLang="zh-CN" sz="28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6096000" y="3465513"/>
            <a:ext cx="60960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444"/>
          <p:cNvSpPr>
            <a:spLocks noEditPoints="1"/>
          </p:cNvSpPr>
          <p:nvPr/>
        </p:nvSpPr>
        <p:spPr bwMode="auto">
          <a:xfrm>
            <a:off x="8744229" y="1416793"/>
            <a:ext cx="1833154" cy="1790191"/>
          </a:xfrm>
          <a:custGeom>
            <a:avLst/>
            <a:gdLst>
              <a:gd name="T0" fmla="*/ 252 w 255"/>
              <a:gd name="T1" fmla="*/ 235 h 251"/>
              <a:gd name="T2" fmla="*/ 238 w 255"/>
              <a:gd name="T3" fmla="*/ 250 h 251"/>
              <a:gd name="T4" fmla="*/ 26 w 255"/>
              <a:gd name="T5" fmla="*/ 251 h 251"/>
              <a:gd name="T6" fmla="*/ 8 w 255"/>
              <a:gd name="T7" fmla="*/ 244 h 251"/>
              <a:gd name="T8" fmla="*/ 0 w 255"/>
              <a:gd name="T9" fmla="*/ 225 h 251"/>
              <a:gd name="T10" fmla="*/ 4 w 255"/>
              <a:gd name="T11" fmla="*/ 144 h 251"/>
              <a:gd name="T12" fmla="*/ 19 w 255"/>
              <a:gd name="T13" fmla="*/ 72 h 251"/>
              <a:gd name="T14" fmla="*/ 225 w 255"/>
              <a:gd name="T15" fmla="*/ 64 h 251"/>
              <a:gd name="T16" fmla="*/ 237 w 255"/>
              <a:gd name="T17" fmla="*/ 72 h 251"/>
              <a:gd name="T18" fmla="*/ 250 w 255"/>
              <a:gd name="T19" fmla="*/ 116 h 251"/>
              <a:gd name="T20" fmla="*/ 255 w 255"/>
              <a:gd name="T21" fmla="*/ 225 h 251"/>
              <a:gd name="T22" fmla="*/ 217 w 255"/>
              <a:gd name="T23" fmla="*/ 100 h 251"/>
              <a:gd name="T24" fmla="*/ 207 w 255"/>
              <a:gd name="T25" fmla="*/ 85 h 251"/>
              <a:gd name="T26" fmla="*/ 52 w 255"/>
              <a:gd name="T27" fmla="*/ 79 h 251"/>
              <a:gd name="T28" fmla="*/ 38 w 255"/>
              <a:gd name="T29" fmla="*/ 85 h 251"/>
              <a:gd name="T30" fmla="*/ 26 w 255"/>
              <a:gd name="T31" fmla="*/ 100 h 251"/>
              <a:gd name="T32" fmla="*/ 26 w 255"/>
              <a:gd name="T33" fmla="*/ 121 h 251"/>
              <a:gd name="T34" fmla="*/ 38 w 255"/>
              <a:gd name="T35" fmla="*/ 138 h 251"/>
              <a:gd name="T36" fmla="*/ 192 w 255"/>
              <a:gd name="T37" fmla="*/ 142 h 251"/>
              <a:gd name="T38" fmla="*/ 207 w 255"/>
              <a:gd name="T39" fmla="*/ 138 h 251"/>
              <a:gd name="T40" fmla="*/ 217 w 255"/>
              <a:gd name="T41" fmla="*/ 121 h 251"/>
              <a:gd name="T42" fmla="*/ 199 w 255"/>
              <a:gd name="T43" fmla="*/ 160 h 251"/>
              <a:gd name="T44" fmla="*/ 173 w 255"/>
              <a:gd name="T45" fmla="*/ 170 h 251"/>
              <a:gd name="T46" fmla="*/ 162 w 255"/>
              <a:gd name="T47" fmla="*/ 196 h 251"/>
              <a:gd name="T48" fmla="*/ 169 w 255"/>
              <a:gd name="T49" fmla="*/ 217 h 251"/>
              <a:gd name="T50" fmla="*/ 192 w 255"/>
              <a:gd name="T51" fmla="*/ 231 h 251"/>
              <a:gd name="T52" fmla="*/ 213 w 255"/>
              <a:gd name="T53" fmla="*/ 230 h 251"/>
              <a:gd name="T54" fmla="*/ 233 w 255"/>
              <a:gd name="T55" fmla="*/ 211 h 251"/>
              <a:gd name="T56" fmla="*/ 235 w 255"/>
              <a:gd name="T57" fmla="*/ 189 h 251"/>
              <a:gd name="T58" fmla="*/ 220 w 255"/>
              <a:gd name="T59" fmla="*/ 166 h 251"/>
              <a:gd name="T60" fmla="*/ 199 w 255"/>
              <a:gd name="T61" fmla="*/ 160 h 251"/>
              <a:gd name="T62" fmla="*/ 190 w 255"/>
              <a:gd name="T63" fmla="*/ 218 h 251"/>
              <a:gd name="T64" fmla="*/ 178 w 255"/>
              <a:gd name="T65" fmla="*/ 205 h 251"/>
              <a:gd name="T66" fmla="*/ 177 w 255"/>
              <a:gd name="T67" fmla="*/ 191 h 251"/>
              <a:gd name="T68" fmla="*/ 186 w 255"/>
              <a:gd name="T69" fmla="*/ 177 h 251"/>
              <a:gd name="T70" fmla="*/ 199 w 255"/>
              <a:gd name="T71" fmla="*/ 173 h 251"/>
              <a:gd name="T72" fmla="*/ 216 w 255"/>
              <a:gd name="T73" fmla="*/ 179 h 251"/>
              <a:gd name="T74" fmla="*/ 222 w 255"/>
              <a:gd name="T75" fmla="*/ 196 h 251"/>
              <a:gd name="T76" fmla="*/ 218 w 255"/>
              <a:gd name="T77" fmla="*/ 209 h 251"/>
              <a:gd name="T78" fmla="*/ 204 w 255"/>
              <a:gd name="T79" fmla="*/ 220 h 251"/>
              <a:gd name="T80" fmla="*/ 146 w 255"/>
              <a:gd name="T81" fmla="*/ 116 h 251"/>
              <a:gd name="T82" fmla="*/ 182 w 255"/>
              <a:gd name="T83" fmla="*/ 116 h 251"/>
              <a:gd name="T84" fmla="*/ 203 w 255"/>
              <a:gd name="T85" fmla="*/ 116 h 251"/>
              <a:gd name="T86" fmla="*/ 120 w 255"/>
              <a:gd name="T87" fmla="*/ 95 h 251"/>
              <a:gd name="T88" fmla="*/ 88 w 255"/>
              <a:gd name="T89" fmla="*/ 95 h 251"/>
              <a:gd name="T90" fmla="*/ 42 w 255"/>
              <a:gd name="T91" fmla="*/ 90 h 251"/>
              <a:gd name="T92" fmla="*/ 120 w 255"/>
              <a:gd name="T93" fmla="*/ 95 h 251"/>
              <a:gd name="T94" fmla="*/ 38 w 255"/>
              <a:gd name="T95" fmla="*/ 30 h 251"/>
              <a:gd name="T96" fmla="*/ 25 w 255"/>
              <a:gd name="T97" fmla="*/ 21 h 251"/>
              <a:gd name="T98" fmla="*/ 27 w 255"/>
              <a:gd name="T99" fmla="*/ 5 h 251"/>
              <a:gd name="T100" fmla="*/ 43 w 255"/>
              <a:gd name="T101" fmla="*/ 1 h 251"/>
              <a:gd name="T102" fmla="*/ 227 w 255"/>
              <a:gd name="T103" fmla="*/ 59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55" h="251">
                <a:moveTo>
                  <a:pt x="255" y="225"/>
                </a:moveTo>
                <a:lnTo>
                  <a:pt x="255" y="225"/>
                </a:lnTo>
                <a:lnTo>
                  <a:pt x="253" y="230"/>
                </a:lnTo>
                <a:lnTo>
                  <a:pt x="252" y="235"/>
                </a:lnTo>
                <a:lnTo>
                  <a:pt x="250" y="241"/>
                </a:lnTo>
                <a:lnTo>
                  <a:pt x="247" y="244"/>
                </a:lnTo>
                <a:lnTo>
                  <a:pt x="243" y="247"/>
                </a:lnTo>
                <a:lnTo>
                  <a:pt x="238" y="250"/>
                </a:lnTo>
                <a:lnTo>
                  <a:pt x="234" y="251"/>
                </a:lnTo>
                <a:lnTo>
                  <a:pt x="229" y="251"/>
                </a:lnTo>
                <a:lnTo>
                  <a:pt x="26" y="251"/>
                </a:lnTo>
                <a:lnTo>
                  <a:pt x="26" y="251"/>
                </a:lnTo>
                <a:lnTo>
                  <a:pt x="21" y="251"/>
                </a:lnTo>
                <a:lnTo>
                  <a:pt x="16" y="250"/>
                </a:lnTo>
                <a:lnTo>
                  <a:pt x="12" y="247"/>
                </a:lnTo>
                <a:lnTo>
                  <a:pt x="8" y="244"/>
                </a:lnTo>
                <a:lnTo>
                  <a:pt x="4" y="241"/>
                </a:lnTo>
                <a:lnTo>
                  <a:pt x="1" y="235"/>
                </a:lnTo>
                <a:lnTo>
                  <a:pt x="0" y="230"/>
                </a:lnTo>
                <a:lnTo>
                  <a:pt x="0" y="225"/>
                </a:lnTo>
                <a:lnTo>
                  <a:pt x="0" y="225"/>
                </a:lnTo>
                <a:lnTo>
                  <a:pt x="0" y="200"/>
                </a:lnTo>
                <a:lnTo>
                  <a:pt x="1" y="174"/>
                </a:lnTo>
                <a:lnTo>
                  <a:pt x="4" y="144"/>
                </a:lnTo>
                <a:lnTo>
                  <a:pt x="6" y="116"/>
                </a:lnTo>
                <a:lnTo>
                  <a:pt x="12" y="90"/>
                </a:lnTo>
                <a:lnTo>
                  <a:pt x="16" y="79"/>
                </a:lnTo>
                <a:lnTo>
                  <a:pt x="19" y="72"/>
                </a:lnTo>
                <a:lnTo>
                  <a:pt x="23" y="66"/>
                </a:lnTo>
                <a:lnTo>
                  <a:pt x="26" y="65"/>
                </a:lnTo>
                <a:lnTo>
                  <a:pt x="29" y="64"/>
                </a:lnTo>
                <a:lnTo>
                  <a:pt x="225" y="64"/>
                </a:lnTo>
                <a:lnTo>
                  <a:pt x="225" y="64"/>
                </a:lnTo>
                <a:lnTo>
                  <a:pt x="229" y="65"/>
                </a:lnTo>
                <a:lnTo>
                  <a:pt x="231" y="66"/>
                </a:lnTo>
                <a:lnTo>
                  <a:pt x="237" y="72"/>
                </a:lnTo>
                <a:lnTo>
                  <a:pt x="240" y="79"/>
                </a:lnTo>
                <a:lnTo>
                  <a:pt x="244" y="90"/>
                </a:lnTo>
                <a:lnTo>
                  <a:pt x="247" y="101"/>
                </a:lnTo>
                <a:lnTo>
                  <a:pt x="250" y="116"/>
                </a:lnTo>
                <a:lnTo>
                  <a:pt x="252" y="144"/>
                </a:lnTo>
                <a:lnTo>
                  <a:pt x="253" y="174"/>
                </a:lnTo>
                <a:lnTo>
                  <a:pt x="255" y="200"/>
                </a:lnTo>
                <a:lnTo>
                  <a:pt x="255" y="225"/>
                </a:lnTo>
                <a:lnTo>
                  <a:pt x="255" y="225"/>
                </a:lnTo>
                <a:close/>
                <a:moveTo>
                  <a:pt x="218" y="105"/>
                </a:moveTo>
                <a:lnTo>
                  <a:pt x="218" y="105"/>
                </a:lnTo>
                <a:lnTo>
                  <a:pt x="217" y="100"/>
                </a:lnTo>
                <a:lnTo>
                  <a:pt x="216" y="96"/>
                </a:lnTo>
                <a:lnTo>
                  <a:pt x="213" y="91"/>
                </a:lnTo>
                <a:lnTo>
                  <a:pt x="211" y="87"/>
                </a:lnTo>
                <a:lnTo>
                  <a:pt x="207" y="85"/>
                </a:lnTo>
                <a:lnTo>
                  <a:pt x="201" y="82"/>
                </a:lnTo>
                <a:lnTo>
                  <a:pt x="198" y="81"/>
                </a:lnTo>
                <a:lnTo>
                  <a:pt x="192" y="79"/>
                </a:lnTo>
                <a:lnTo>
                  <a:pt x="52" y="79"/>
                </a:lnTo>
                <a:lnTo>
                  <a:pt x="52" y="79"/>
                </a:lnTo>
                <a:lnTo>
                  <a:pt x="47" y="81"/>
                </a:lnTo>
                <a:lnTo>
                  <a:pt x="42" y="82"/>
                </a:lnTo>
                <a:lnTo>
                  <a:pt x="38" y="85"/>
                </a:lnTo>
                <a:lnTo>
                  <a:pt x="34" y="87"/>
                </a:lnTo>
                <a:lnTo>
                  <a:pt x="30" y="91"/>
                </a:lnTo>
                <a:lnTo>
                  <a:pt x="27" y="96"/>
                </a:lnTo>
                <a:lnTo>
                  <a:pt x="26" y="100"/>
                </a:lnTo>
                <a:lnTo>
                  <a:pt x="26" y="105"/>
                </a:lnTo>
                <a:lnTo>
                  <a:pt x="26" y="116"/>
                </a:lnTo>
                <a:lnTo>
                  <a:pt x="26" y="116"/>
                </a:lnTo>
                <a:lnTo>
                  <a:pt x="26" y="121"/>
                </a:lnTo>
                <a:lnTo>
                  <a:pt x="27" y="126"/>
                </a:lnTo>
                <a:lnTo>
                  <a:pt x="30" y="131"/>
                </a:lnTo>
                <a:lnTo>
                  <a:pt x="34" y="135"/>
                </a:lnTo>
                <a:lnTo>
                  <a:pt x="38" y="138"/>
                </a:lnTo>
                <a:lnTo>
                  <a:pt x="42" y="140"/>
                </a:lnTo>
                <a:lnTo>
                  <a:pt x="47" y="142"/>
                </a:lnTo>
                <a:lnTo>
                  <a:pt x="52" y="142"/>
                </a:lnTo>
                <a:lnTo>
                  <a:pt x="192" y="142"/>
                </a:lnTo>
                <a:lnTo>
                  <a:pt x="192" y="142"/>
                </a:lnTo>
                <a:lnTo>
                  <a:pt x="198" y="142"/>
                </a:lnTo>
                <a:lnTo>
                  <a:pt x="201" y="140"/>
                </a:lnTo>
                <a:lnTo>
                  <a:pt x="207" y="138"/>
                </a:lnTo>
                <a:lnTo>
                  <a:pt x="211" y="135"/>
                </a:lnTo>
                <a:lnTo>
                  <a:pt x="213" y="131"/>
                </a:lnTo>
                <a:lnTo>
                  <a:pt x="216" y="126"/>
                </a:lnTo>
                <a:lnTo>
                  <a:pt x="217" y="121"/>
                </a:lnTo>
                <a:lnTo>
                  <a:pt x="218" y="116"/>
                </a:lnTo>
                <a:lnTo>
                  <a:pt x="218" y="105"/>
                </a:lnTo>
                <a:close/>
                <a:moveTo>
                  <a:pt x="199" y="160"/>
                </a:moveTo>
                <a:lnTo>
                  <a:pt x="199" y="160"/>
                </a:lnTo>
                <a:lnTo>
                  <a:pt x="192" y="161"/>
                </a:lnTo>
                <a:lnTo>
                  <a:pt x="185" y="163"/>
                </a:lnTo>
                <a:lnTo>
                  <a:pt x="179" y="166"/>
                </a:lnTo>
                <a:lnTo>
                  <a:pt x="173" y="170"/>
                </a:lnTo>
                <a:lnTo>
                  <a:pt x="169" y="176"/>
                </a:lnTo>
                <a:lnTo>
                  <a:pt x="165" y="182"/>
                </a:lnTo>
                <a:lnTo>
                  <a:pt x="164" y="189"/>
                </a:lnTo>
                <a:lnTo>
                  <a:pt x="162" y="196"/>
                </a:lnTo>
                <a:lnTo>
                  <a:pt x="162" y="196"/>
                </a:lnTo>
                <a:lnTo>
                  <a:pt x="164" y="204"/>
                </a:lnTo>
                <a:lnTo>
                  <a:pt x="165" y="211"/>
                </a:lnTo>
                <a:lnTo>
                  <a:pt x="169" y="217"/>
                </a:lnTo>
                <a:lnTo>
                  <a:pt x="173" y="222"/>
                </a:lnTo>
                <a:lnTo>
                  <a:pt x="179" y="226"/>
                </a:lnTo>
                <a:lnTo>
                  <a:pt x="185" y="230"/>
                </a:lnTo>
                <a:lnTo>
                  <a:pt x="192" y="231"/>
                </a:lnTo>
                <a:lnTo>
                  <a:pt x="199" y="233"/>
                </a:lnTo>
                <a:lnTo>
                  <a:pt x="199" y="233"/>
                </a:lnTo>
                <a:lnTo>
                  <a:pt x="207" y="231"/>
                </a:lnTo>
                <a:lnTo>
                  <a:pt x="213" y="230"/>
                </a:lnTo>
                <a:lnTo>
                  <a:pt x="220" y="226"/>
                </a:lnTo>
                <a:lnTo>
                  <a:pt x="225" y="222"/>
                </a:lnTo>
                <a:lnTo>
                  <a:pt x="230" y="217"/>
                </a:lnTo>
                <a:lnTo>
                  <a:pt x="233" y="211"/>
                </a:lnTo>
                <a:lnTo>
                  <a:pt x="235" y="204"/>
                </a:lnTo>
                <a:lnTo>
                  <a:pt x="235" y="196"/>
                </a:lnTo>
                <a:lnTo>
                  <a:pt x="235" y="196"/>
                </a:lnTo>
                <a:lnTo>
                  <a:pt x="235" y="189"/>
                </a:lnTo>
                <a:lnTo>
                  <a:pt x="233" y="182"/>
                </a:lnTo>
                <a:lnTo>
                  <a:pt x="230" y="176"/>
                </a:lnTo>
                <a:lnTo>
                  <a:pt x="225" y="170"/>
                </a:lnTo>
                <a:lnTo>
                  <a:pt x="220" y="166"/>
                </a:lnTo>
                <a:lnTo>
                  <a:pt x="213" y="163"/>
                </a:lnTo>
                <a:lnTo>
                  <a:pt x="207" y="161"/>
                </a:lnTo>
                <a:lnTo>
                  <a:pt x="199" y="160"/>
                </a:lnTo>
                <a:lnTo>
                  <a:pt x="199" y="160"/>
                </a:lnTo>
                <a:close/>
                <a:moveTo>
                  <a:pt x="199" y="220"/>
                </a:moveTo>
                <a:lnTo>
                  <a:pt x="199" y="220"/>
                </a:lnTo>
                <a:lnTo>
                  <a:pt x="195" y="220"/>
                </a:lnTo>
                <a:lnTo>
                  <a:pt x="190" y="218"/>
                </a:lnTo>
                <a:lnTo>
                  <a:pt x="186" y="216"/>
                </a:lnTo>
                <a:lnTo>
                  <a:pt x="183" y="213"/>
                </a:lnTo>
                <a:lnTo>
                  <a:pt x="179" y="209"/>
                </a:lnTo>
                <a:lnTo>
                  <a:pt x="178" y="205"/>
                </a:lnTo>
                <a:lnTo>
                  <a:pt x="177" y="202"/>
                </a:lnTo>
                <a:lnTo>
                  <a:pt x="175" y="196"/>
                </a:lnTo>
                <a:lnTo>
                  <a:pt x="175" y="196"/>
                </a:lnTo>
                <a:lnTo>
                  <a:pt x="177" y="191"/>
                </a:lnTo>
                <a:lnTo>
                  <a:pt x="178" y="187"/>
                </a:lnTo>
                <a:lnTo>
                  <a:pt x="179" y="183"/>
                </a:lnTo>
                <a:lnTo>
                  <a:pt x="183" y="179"/>
                </a:lnTo>
                <a:lnTo>
                  <a:pt x="186" y="177"/>
                </a:lnTo>
                <a:lnTo>
                  <a:pt x="190" y="174"/>
                </a:lnTo>
                <a:lnTo>
                  <a:pt x="195" y="173"/>
                </a:lnTo>
                <a:lnTo>
                  <a:pt x="199" y="173"/>
                </a:lnTo>
                <a:lnTo>
                  <a:pt x="199" y="173"/>
                </a:lnTo>
                <a:lnTo>
                  <a:pt x="204" y="173"/>
                </a:lnTo>
                <a:lnTo>
                  <a:pt x="208" y="174"/>
                </a:lnTo>
                <a:lnTo>
                  <a:pt x="212" y="177"/>
                </a:lnTo>
                <a:lnTo>
                  <a:pt x="216" y="179"/>
                </a:lnTo>
                <a:lnTo>
                  <a:pt x="218" y="183"/>
                </a:lnTo>
                <a:lnTo>
                  <a:pt x="221" y="187"/>
                </a:lnTo>
                <a:lnTo>
                  <a:pt x="222" y="191"/>
                </a:lnTo>
                <a:lnTo>
                  <a:pt x="222" y="196"/>
                </a:lnTo>
                <a:lnTo>
                  <a:pt x="222" y="196"/>
                </a:lnTo>
                <a:lnTo>
                  <a:pt x="222" y="202"/>
                </a:lnTo>
                <a:lnTo>
                  <a:pt x="221" y="205"/>
                </a:lnTo>
                <a:lnTo>
                  <a:pt x="218" y="209"/>
                </a:lnTo>
                <a:lnTo>
                  <a:pt x="216" y="213"/>
                </a:lnTo>
                <a:lnTo>
                  <a:pt x="212" y="216"/>
                </a:lnTo>
                <a:lnTo>
                  <a:pt x="208" y="218"/>
                </a:lnTo>
                <a:lnTo>
                  <a:pt x="204" y="220"/>
                </a:lnTo>
                <a:lnTo>
                  <a:pt x="199" y="220"/>
                </a:lnTo>
                <a:lnTo>
                  <a:pt x="199" y="220"/>
                </a:lnTo>
                <a:close/>
                <a:moveTo>
                  <a:pt x="42" y="116"/>
                </a:moveTo>
                <a:lnTo>
                  <a:pt x="146" y="116"/>
                </a:lnTo>
                <a:lnTo>
                  <a:pt x="146" y="126"/>
                </a:lnTo>
                <a:lnTo>
                  <a:pt x="156" y="126"/>
                </a:lnTo>
                <a:lnTo>
                  <a:pt x="156" y="116"/>
                </a:lnTo>
                <a:lnTo>
                  <a:pt x="182" y="116"/>
                </a:lnTo>
                <a:lnTo>
                  <a:pt x="182" y="126"/>
                </a:lnTo>
                <a:lnTo>
                  <a:pt x="192" y="126"/>
                </a:lnTo>
                <a:lnTo>
                  <a:pt x="192" y="116"/>
                </a:lnTo>
                <a:lnTo>
                  <a:pt x="203" y="116"/>
                </a:lnTo>
                <a:lnTo>
                  <a:pt x="203" y="131"/>
                </a:lnTo>
                <a:lnTo>
                  <a:pt x="42" y="131"/>
                </a:lnTo>
                <a:lnTo>
                  <a:pt x="42" y="116"/>
                </a:lnTo>
                <a:close/>
                <a:moveTo>
                  <a:pt x="120" y="95"/>
                </a:moveTo>
                <a:lnTo>
                  <a:pt x="109" y="95"/>
                </a:lnTo>
                <a:lnTo>
                  <a:pt x="109" y="105"/>
                </a:lnTo>
                <a:lnTo>
                  <a:pt x="88" y="105"/>
                </a:lnTo>
                <a:lnTo>
                  <a:pt x="88" y="95"/>
                </a:lnTo>
                <a:lnTo>
                  <a:pt x="78" y="95"/>
                </a:lnTo>
                <a:lnTo>
                  <a:pt x="78" y="105"/>
                </a:lnTo>
                <a:lnTo>
                  <a:pt x="42" y="105"/>
                </a:lnTo>
                <a:lnTo>
                  <a:pt x="42" y="90"/>
                </a:lnTo>
                <a:lnTo>
                  <a:pt x="203" y="90"/>
                </a:lnTo>
                <a:lnTo>
                  <a:pt x="203" y="105"/>
                </a:lnTo>
                <a:lnTo>
                  <a:pt x="120" y="105"/>
                </a:lnTo>
                <a:lnTo>
                  <a:pt x="120" y="95"/>
                </a:lnTo>
                <a:close/>
                <a:moveTo>
                  <a:pt x="48" y="27"/>
                </a:moveTo>
                <a:lnTo>
                  <a:pt x="48" y="27"/>
                </a:lnTo>
                <a:lnTo>
                  <a:pt x="43" y="30"/>
                </a:lnTo>
                <a:lnTo>
                  <a:pt x="38" y="30"/>
                </a:lnTo>
                <a:lnTo>
                  <a:pt x="38" y="30"/>
                </a:lnTo>
                <a:lnTo>
                  <a:pt x="32" y="29"/>
                </a:lnTo>
                <a:lnTo>
                  <a:pt x="27" y="26"/>
                </a:lnTo>
                <a:lnTo>
                  <a:pt x="25" y="21"/>
                </a:lnTo>
                <a:lnTo>
                  <a:pt x="23" y="16"/>
                </a:lnTo>
                <a:lnTo>
                  <a:pt x="23" y="16"/>
                </a:lnTo>
                <a:lnTo>
                  <a:pt x="25" y="9"/>
                </a:lnTo>
                <a:lnTo>
                  <a:pt x="27" y="5"/>
                </a:lnTo>
                <a:lnTo>
                  <a:pt x="32" y="1"/>
                </a:lnTo>
                <a:lnTo>
                  <a:pt x="38" y="0"/>
                </a:lnTo>
                <a:lnTo>
                  <a:pt x="38" y="0"/>
                </a:lnTo>
                <a:lnTo>
                  <a:pt x="43" y="1"/>
                </a:lnTo>
                <a:lnTo>
                  <a:pt x="47" y="4"/>
                </a:lnTo>
                <a:lnTo>
                  <a:pt x="51" y="8"/>
                </a:lnTo>
                <a:lnTo>
                  <a:pt x="52" y="12"/>
                </a:lnTo>
                <a:lnTo>
                  <a:pt x="227" y="59"/>
                </a:lnTo>
                <a:lnTo>
                  <a:pt x="168" y="59"/>
                </a:lnTo>
                <a:lnTo>
                  <a:pt x="48" y="2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33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418</Words>
  <Application>Microsoft Office PowerPoint</Application>
  <PresentationFormat>自定义</PresentationFormat>
  <Paragraphs>60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7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lwl01</dc:creator>
  <cp:lastModifiedBy>Administrator</cp:lastModifiedBy>
  <cp:revision>85</cp:revision>
  <dcterms:created xsi:type="dcterms:W3CDTF">2016-01-26T00:58:47Z</dcterms:created>
  <dcterms:modified xsi:type="dcterms:W3CDTF">2016-06-30T05:58:39Z</dcterms:modified>
</cp:coreProperties>
</file>